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3"/>
  </p:notesMasterIdLst>
  <p:sldIdLst>
    <p:sldId id="263" r:id="rId2"/>
  </p:sldIdLst>
  <p:sldSz cx="7772400" cy="10058400"/>
  <p:notesSz cx="6858000" cy="9144000"/>
  <p:defaultTextStyle>
    <a:defPPr>
      <a:defRPr lang="en-US"/>
    </a:defPPr>
    <a:lvl1pPr marL="0" algn="l" defTabSz="636788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1pPr>
    <a:lvl2pPr marL="318394" algn="l" defTabSz="636788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2pPr>
    <a:lvl3pPr marL="636788" algn="l" defTabSz="636788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3pPr>
    <a:lvl4pPr marL="955182" algn="l" defTabSz="636788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4pPr>
    <a:lvl5pPr marL="1273576" algn="l" defTabSz="636788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5pPr>
    <a:lvl6pPr marL="1591970" algn="l" defTabSz="636788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6pPr>
    <a:lvl7pPr marL="1910364" algn="l" defTabSz="636788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7pPr>
    <a:lvl8pPr marL="2228759" algn="l" defTabSz="636788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8pPr>
    <a:lvl9pPr marL="2547153" algn="l" defTabSz="636788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FF"/>
    <a:srgbClr val="FFB500"/>
    <a:srgbClr val="0D5257"/>
    <a:srgbClr val="DC4405"/>
    <a:srgbClr val="E05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06" autoAdjust="0"/>
    <p:restoredTop sz="94767"/>
  </p:normalViewPr>
  <p:slideViewPr>
    <p:cSldViewPr snapToGrid="0" snapToObjects="1">
      <p:cViewPr varScale="1">
        <p:scale>
          <a:sx n="56" d="100"/>
          <a:sy n="56" d="100"/>
        </p:scale>
        <p:origin x="219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FA087-5CAE-D144-A7B9-590BCA302E6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5441B-0A77-D14A-A773-CF28C7F2D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2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1pPr>
    <a:lvl2pPr marL="318394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2pPr>
    <a:lvl3pPr marL="636788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3pPr>
    <a:lvl4pPr marL="955182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4pPr>
    <a:lvl5pPr marL="1273576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5pPr>
    <a:lvl6pPr marL="1591970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6pPr>
    <a:lvl7pPr marL="1910364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7pPr>
    <a:lvl8pPr marL="2228759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8pPr>
    <a:lvl9pPr marL="2547153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51325" y="0"/>
            <a:ext cx="3521075" cy="91360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618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67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H="1">
            <a:off x="4251266" y="9136495"/>
            <a:ext cx="3521134" cy="921905"/>
          </a:xfrm>
          <a:prstGeom prst="rect">
            <a:avLst/>
          </a:prstGeom>
          <a:solidFill>
            <a:srgbClr val="0D5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1"/>
          </a:p>
        </p:txBody>
      </p:sp>
      <p:sp>
        <p:nvSpPr>
          <p:cNvPr id="4" name="Rectangle 3"/>
          <p:cNvSpPr/>
          <p:nvPr/>
        </p:nvSpPr>
        <p:spPr>
          <a:xfrm>
            <a:off x="11957" y="-3328"/>
            <a:ext cx="4251266" cy="9136495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9" t="31756" b="11989"/>
          <a:stretch/>
        </p:blipFill>
        <p:spPr>
          <a:xfrm>
            <a:off x="3945699" y="3194137"/>
            <a:ext cx="3276382" cy="5658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1" y="9168686"/>
            <a:ext cx="2083136" cy="85752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8982" y="594240"/>
            <a:ext cx="3497218" cy="2041585"/>
          </a:xfrm>
          <a:prstGeom prst="rect">
            <a:avLst/>
          </a:prstGeom>
        </p:spPr>
        <p:txBody>
          <a:bodyPr wrap="square" lIns="0" tIns="91440" rIns="0" bIns="0" anchor="t" anchorCtr="0">
            <a:spAutoFit/>
          </a:bodyPr>
          <a:lstStyle>
            <a:lvl1pPr algn="l" defTabSz="914400" rtl="0" eaLnBrk="1" latinLnBrk="0" hangingPunct="1">
              <a:lnSpc>
                <a:spcPts val="3753"/>
              </a:lnSpc>
              <a:spcBef>
                <a:spcPct val="0"/>
              </a:spcBef>
              <a:buNone/>
              <a:defRPr sz="3688" kern="1200" cap="all" baseline="0">
                <a:solidFill>
                  <a:schemeClr val="bg1"/>
                </a:solidFill>
                <a:latin typeface="Stratum2 Black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Branch Experiment Stations Research Internships</a:t>
            </a:r>
          </a:p>
        </p:txBody>
      </p:sp>
      <p:sp>
        <p:nvSpPr>
          <p:cNvPr id="8" name="Text Placeholder 14"/>
          <p:cNvSpPr txBox="1">
            <a:spLocks/>
          </p:cNvSpPr>
          <p:nvPr/>
        </p:nvSpPr>
        <p:spPr>
          <a:xfrm>
            <a:off x="409765" y="310128"/>
            <a:ext cx="3497217" cy="19710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359" kern="1200" baseline="0">
                <a:solidFill>
                  <a:schemeClr val="bg1"/>
                </a:solidFill>
                <a:latin typeface="Rufina-Stencil-Bold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Kievit Offc Medium" panose="020B0604030101020102" pitchFamily="34" charset="77"/>
              </a:rPr>
              <a:t>College of Agricultural Sciences</a:t>
            </a:r>
          </a:p>
        </p:txBody>
      </p:sp>
      <p:sp>
        <p:nvSpPr>
          <p:cNvPr id="9" name="Text Placeholder 16"/>
          <p:cNvSpPr txBox="1">
            <a:spLocks/>
          </p:cNvSpPr>
          <p:nvPr/>
        </p:nvSpPr>
        <p:spPr>
          <a:xfrm>
            <a:off x="388982" y="3244432"/>
            <a:ext cx="3497217" cy="4360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fontAlgn="auto" latinLnBrk="0" hangingPunct="0">
              <a:lnSpc>
                <a:spcPts val="1700"/>
              </a:lnSpc>
              <a:spcBef>
                <a:spcPts val="0"/>
              </a:spcBef>
              <a:buFontTx/>
              <a:buNone/>
              <a:defRPr sz="1682" kern="1200" cap="none" spc="0" baseline="0">
                <a:solidFill>
                  <a:srgbClr val="FFB500"/>
                </a:solidFill>
                <a:latin typeface="Rufina-Stencil-Bold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Get paid to work with researchers across Oregon!</a:t>
            </a:r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491745" y="6766415"/>
            <a:ext cx="1334796" cy="8335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ts val="1294"/>
              </a:lnSpc>
              <a:spcBef>
                <a:spcPts val="0"/>
              </a:spcBef>
              <a:buFontTx/>
              <a:buNone/>
              <a:defRPr sz="1553" kern="1200" baseline="0">
                <a:solidFill>
                  <a:srgbClr val="FFB500"/>
                </a:solidFill>
                <a:latin typeface="Rufina-Stencil-Bold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Find out more about the program and access the application:</a:t>
            </a:r>
          </a:p>
        </p:txBody>
      </p:sp>
      <p:sp>
        <p:nvSpPr>
          <p:cNvPr id="12" name="Text Placeholder 20"/>
          <p:cNvSpPr txBox="1">
            <a:spLocks/>
          </p:cNvSpPr>
          <p:nvPr/>
        </p:nvSpPr>
        <p:spPr>
          <a:xfrm>
            <a:off x="409765" y="8181844"/>
            <a:ext cx="3416937" cy="573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Tx/>
              <a:buNone/>
              <a:defRPr sz="2070" kern="1200" cap="all" spc="52" baseline="0">
                <a:solidFill>
                  <a:schemeClr val="bg1"/>
                </a:solidFill>
                <a:latin typeface="Stratum2 Black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Applications due Monday, April 1, 2024 @ 11:59pm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4685579" y="9327927"/>
            <a:ext cx="2690812" cy="539605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ts val="1424"/>
              </a:lnSpc>
              <a:spcBef>
                <a:spcPts val="0"/>
              </a:spcBef>
              <a:buFontTx/>
              <a:buNone/>
              <a:defRPr sz="1229" kern="1200" baseline="0">
                <a:solidFill>
                  <a:schemeClr val="bg1"/>
                </a:solidFill>
                <a:latin typeface="Kievit Offc" charset="0"/>
                <a:ea typeface="+mn-ea"/>
                <a:cs typeface="+mn-cs"/>
              </a:defRPr>
            </a:lvl1pPr>
            <a:lvl2pPr marL="3886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Accommodations for disabilities may be made by contacting 541-737-2211 or rachel.jones@oregonstate.edu.</a:t>
            </a:r>
          </a:p>
        </p:txBody>
      </p:sp>
      <p:sp>
        <p:nvSpPr>
          <p:cNvPr id="15" name="Text Placeholder 5"/>
          <p:cNvSpPr txBox="1">
            <a:spLocks/>
          </p:cNvSpPr>
          <p:nvPr/>
        </p:nvSpPr>
        <p:spPr>
          <a:xfrm>
            <a:off x="388982" y="3862484"/>
            <a:ext cx="3476434" cy="232206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1424"/>
              </a:lnSpc>
              <a:spcBef>
                <a:spcPts val="1000"/>
              </a:spcBef>
              <a:buFontTx/>
              <a:buNone/>
              <a:defRPr sz="1229" kern="1200" baseline="0">
                <a:solidFill>
                  <a:schemeClr val="bg1"/>
                </a:solidFill>
                <a:latin typeface="Kievit Offc" charset="0"/>
                <a:ea typeface="+mn-ea"/>
                <a:cs typeface="+mn-cs"/>
              </a:defRPr>
            </a:lvl1pPr>
            <a:lvl2pPr marL="388620" indent="0" algn="l" defTabSz="914400" rtl="0" eaLnBrk="1" latinLnBrk="0" hangingPunct="1">
              <a:lnSpc>
                <a:spcPts val="1424"/>
              </a:lnSpc>
              <a:spcBef>
                <a:spcPts val="500"/>
              </a:spcBef>
              <a:buFontTx/>
              <a:buNone/>
              <a:defRPr sz="1229" kern="1200" baseline="0">
                <a:solidFill>
                  <a:schemeClr val="bg1"/>
                </a:solidFill>
                <a:latin typeface="Kievit Offc" charset="0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ts val="1424"/>
              </a:lnSpc>
              <a:spcBef>
                <a:spcPts val="500"/>
              </a:spcBef>
              <a:buFontTx/>
              <a:buNone/>
              <a:defRPr sz="1229" kern="1200" baseline="0">
                <a:solidFill>
                  <a:schemeClr val="bg1"/>
                </a:solidFill>
                <a:latin typeface="Kievit Offc" charset="0"/>
                <a:ea typeface="+mn-ea"/>
                <a:cs typeface="+mn-cs"/>
              </a:defRPr>
            </a:lvl3pPr>
            <a:lvl4pPr marL="1165860" indent="0" algn="l" defTabSz="914400" rtl="0" eaLnBrk="1" latinLnBrk="0" hangingPunct="1">
              <a:lnSpc>
                <a:spcPts val="1424"/>
              </a:lnSpc>
              <a:spcBef>
                <a:spcPts val="500"/>
              </a:spcBef>
              <a:buFontTx/>
              <a:buNone/>
              <a:defRPr sz="1229" kern="1200" baseline="0">
                <a:solidFill>
                  <a:schemeClr val="bg1"/>
                </a:solidFill>
                <a:latin typeface="Kievit Offc" charset="0"/>
                <a:ea typeface="+mn-ea"/>
                <a:cs typeface="+mn-cs"/>
              </a:defRPr>
            </a:lvl4pPr>
            <a:lvl5pPr marL="1554480" indent="0" algn="l" defTabSz="914400" rtl="0" eaLnBrk="1" latinLnBrk="0" hangingPunct="1">
              <a:lnSpc>
                <a:spcPts val="1424"/>
              </a:lnSpc>
              <a:spcBef>
                <a:spcPts val="500"/>
              </a:spcBef>
              <a:buFontTx/>
              <a:buNone/>
              <a:defRPr sz="1229" kern="1200" baseline="0">
                <a:solidFill>
                  <a:schemeClr val="bg1"/>
                </a:solidFill>
                <a:latin typeface="Kievit Offc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>
                <a:latin typeface="+mn-lt"/>
              </a:rPr>
              <a:t>This program provides $5000 to </a:t>
            </a:r>
            <a:r>
              <a:rPr lang="en-US" sz="1600" u="sng" dirty="0">
                <a:latin typeface="+mn-lt"/>
              </a:rPr>
              <a:t>undergraduate students</a:t>
            </a:r>
            <a:r>
              <a:rPr lang="en-US" sz="1600" dirty="0">
                <a:latin typeface="+mn-lt"/>
              </a:rPr>
              <a:t> to conduct a semi-independent research project at an OSU Branch Experiment Station.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+mn-lt"/>
              </a:rPr>
              <a:t>Successful applicants expected to spend between 10-13 weeks at the station.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+mn-lt"/>
              </a:rPr>
              <a:t>Most opportunities during summer term; however, some during fall/winter/spring.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334577B-6F5E-4408-B0A2-AB1541D853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-1753" r="-387"/>
          <a:stretch/>
        </p:blipFill>
        <p:spPr>
          <a:xfrm flipH="1">
            <a:off x="2127199" y="6440178"/>
            <a:ext cx="1517842" cy="1486036"/>
          </a:xfr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D44771-AE80-4229-A3A3-51855FB8D4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9093" r="5483" b="23782"/>
          <a:stretch/>
        </p:blipFill>
        <p:spPr>
          <a:xfrm>
            <a:off x="4249780" y="6292582"/>
            <a:ext cx="3518123" cy="2840585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B8B14092-0C84-4697-9B58-DC3847EFDB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16" r="503"/>
          <a:stretch/>
        </p:blipFill>
        <p:spPr>
          <a:xfrm>
            <a:off x="4252793" y="3130637"/>
            <a:ext cx="3518122" cy="31619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6BAF80-D4E2-12C2-F40F-BB5C4449F9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9" t="31756" b="11989"/>
          <a:stretch/>
        </p:blipFill>
        <p:spPr>
          <a:xfrm>
            <a:off x="3945699" y="-2811481"/>
            <a:ext cx="3276382" cy="5658315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B1967101-5267-42CB-80AA-27C6FC05FD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431" t="1874"/>
          <a:stretch/>
        </p:blipFill>
        <p:spPr>
          <a:xfrm>
            <a:off x="4249780" y="-1"/>
            <a:ext cx="3521135" cy="313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6161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SU RGB 2018">
      <a:dk1>
        <a:sysClr val="windowText" lastClr="000000"/>
      </a:dk1>
      <a:lt1>
        <a:sysClr val="window" lastClr="FFFFFF"/>
      </a:lt1>
      <a:dk2>
        <a:srgbClr val="8E9089"/>
      </a:dk2>
      <a:lt2>
        <a:srgbClr val="B7A99A"/>
      </a:lt2>
      <a:accent1>
        <a:srgbClr val="D73F09"/>
      </a:accent1>
      <a:accent2>
        <a:srgbClr val="00859B"/>
      </a:accent2>
      <a:accent3>
        <a:srgbClr val="B8DDE1"/>
      </a:accent3>
      <a:accent4>
        <a:srgbClr val="FFB500"/>
      </a:accent4>
      <a:accent5>
        <a:srgbClr val="FDD26E"/>
      </a:accent5>
      <a:accent6>
        <a:srgbClr val="4A773C"/>
      </a:accent6>
      <a:hlink>
        <a:srgbClr val="C4D6A4"/>
      </a:hlink>
      <a:folHlink>
        <a:srgbClr val="7A6855"/>
      </a:folHlink>
    </a:clrScheme>
    <a:fontScheme name="Oregon State Fonts">
      <a:majorFont>
        <a:latin typeface="Stratum2 Black"/>
        <a:ea typeface=""/>
        <a:cs typeface=""/>
      </a:majorFont>
      <a:minorFont>
        <a:latin typeface="Kievit Off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0987796-48E9-4832-B307-5719959A5C79}" vid="{088C5CAC-7C65-41E6-9160-48F2F007EC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poster_template-8.5x11-4</Template>
  <TotalTime>178</TotalTime>
  <Words>106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Georgia</vt:lpstr>
      <vt:lpstr>Kievit Offc</vt:lpstr>
      <vt:lpstr>Kievit Offc Medium</vt:lpstr>
      <vt:lpstr>Stratum2 Black</vt:lpstr>
      <vt:lpstr>Custom Design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Miller, Heather Nicole</dc:creator>
  <cp:lastModifiedBy>Jones, Rachel O</cp:lastModifiedBy>
  <cp:revision>10</cp:revision>
  <dcterms:created xsi:type="dcterms:W3CDTF">2019-10-07T20:52:20Z</dcterms:created>
  <dcterms:modified xsi:type="dcterms:W3CDTF">2024-03-01T00:32:42Z</dcterms:modified>
</cp:coreProperties>
</file>