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E04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306" y="7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83A1-270C-443E-B90D-EA0A77223D7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A384-967B-47AD-B161-1E1FA8FC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engineering.oregonstate.edu/tools-services/research-experiences-undergradu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2E61D2-DC58-4A28-BCD6-C02F9C959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18501" b="9293"/>
          <a:stretch/>
        </p:blipFill>
        <p:spPr>
          <a:xfrm>
            <a:off x="273477" y="4775090"/>
            <a:ext cx="8612106" cy="50893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B9C314-EB9B-4F56-ACFC-438F3DCF80CE}"/>
              </a:ext>
            </a:extLst>
          </p:cNvPr>
          <p:cNvSpPr/>
          <p:nvPr/>
        </p:nvSpPr>
        <p:spPr>
          <a:xfrm>
            <a:off x="273477" y="10076381"/>
            <a:ext cx="11645045" cy="5784615"/>
          </a:xfrm>
          <a:prstGeom prst="rect">
            <a:avLst/>
          </a:prstGeom>
          <a:solidFill>
            <a:srgbClr val="E04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C8D5FE-336C-4154-BFD1-97FCBD181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34"/>
          <a:stretch/>
        </p:blipFill>
        <p:spPr>
          <a:xfrm>
            <a:off x="636104" y="14708806"/>
            <a:ext cx="3055679" cy="1092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716DC1-4731-44A3-9170-A7B2BC8A24B5}"/>
              </a:ext>
            </a:extLst>
          </p:cNvPr>
          <p:cNvSpPr txBox="1"/>
          <p:nvPr/>
        </p:nvSpPr>
        <p:spPr>
          <a:xfrm>
            <a:off x="443345" y="10317018"/>
            <a:ext cx="11415544" cy="293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2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June 17 to August 23, 2024</a:t>
            </a:r>
          </a:p>
          <a:p>
            <a:pPr>
              <a:lnSpc>
                <a:spcPts val="3200"/>
              </a:lnSpc>
            </a:pPr>
            <a:r>
              <a:rPr lang="en-US" sz="205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Oregon State University is excited to announce summer research experiences for undergraduate students interested in conducting hands-on and interdisciplinary research on how the field of engineering can contribute to clean water solutions. The Clean Water REU program will award a number of fellowships of </a:t>
            </a:r>
            <a:r>
              <a:rPr lang="en-US" sz="2050" b="1" u="sng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$6,000 per student</a:t>
            </a:r>
            <a:r>
              <a:rPr lang="en-US" sz="205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to support participation in research projects. During the ten-week program, students will work with a faculty mentor and graduate student on a specific project and will develop research skills that will help facilitate graduate school opportunities.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EE215-0E31-4009-9B9F-590CFBA8B159}"/>
              </a:ext>
            </a:extLst>
          </p:cNvPr>
          <p:cNvSpPr txBox="1"/>
          <p:nvPr/>
        </p:nvSpPr>
        <p:spPr>
          <a:xfrm>
            <a:off x="536714" y="13338395"/>
            <a:ext cx="4884029" cy="122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$6,000 fellowship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Field trips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Workshops for professional skills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CEF95-A0C6-4759-8328-E266ABF8B49A}"/>
              </a:ext>
            </a:extLst>
          </p:cNvPr>
          <p:cNvSpPr txBox="1"/>
          <p:nvPr/>
        </p:nvSpPr>
        <p:spPr>
          <a:xfrm>
            <a:off x="5588403" y="13402943"/>
            <a:ext cx="62704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SzPct val="110000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Learn more and apply at: </a:t>
            </a:r>
            <a:r>
              <a:rPr lang="en-US" sz="1700" b="1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  <a:hlinkClick r:id="rId4"/>
              </a:rPr>
              <a:t>https://engineering.oregonstate.edu/tools-services/research-experiences-undergraduates</a:t>
            </a:r>
            <a:r>
              <a:rPr lang="en-US" sz="1700" b="1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Applications available: April 5, 2024 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Application deadline: April 22, 2024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Notification of acceptance: May 9, 2024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700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For queries, please contact Dr. Dorthe Wildenschild (dorthe@engr.orst.edu)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45404-B3BD-47C0-9BAD-269CA4790865}"/>
              </a:ext>
            </a:extLst>
          </p:cNvPr>
          <p:cNvSpPr txBox="1"/>
          <p:nvPr/>
        </p:nvSpPr>
        <p:spPr>
          <a:xfrm>
            <a:off x="253598" y="315251"/>
            <a:ext cx="11645045" cy="4255011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38138"/>
            <a:endParaRPr lang="en-US" sz="14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179388"/>
            <a:r>
              <a:rPr lang="en-US" sz="3200" dirty="0">
                <a:latin typeface="Bahnschrift" panose="020B0502040204020203" pitchFamily="34" charset="0"/>
                <a:cs typeface="Times New Roman" panose="02020603050405020304" pitchFamily="18" charset="0"/>
              </a:rPr>
              <a:t>COLLEGE OF ENGINEERING</a:t>
            </a:r>
          </a:p>
          <a:p>
            <a:pPr marL="179388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/>
            <a:r>
              <a:rPr lang="en-US" sz="6600" dirty="0">
                <a:latin typeface="Abadi" panose="020B0604020104020204" pitchFamily="34" charset="0"/>
                <a:cs typeface="Times New Roman" panose="02020603050405020304" pitchFamily="18" charset="0"/>
              </a:rPr>
              <a:t>Clean Water Technology</a:t>
            </a:r>
          </a:p>
          <a:p>
            <a:pPr marL="179388"/>
            <a:endParaRPr lang="en-US" sz="3200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179388"/>
            <a:r>
              <a:rPr lang="en-US" sz="4400" dirty="0">
                <a:latin typeface="Abadi" panose="020B0604020104020204" pitchFamily="34" charset="0"/>
                <a:cs typeface="Times New Roman" panose="02020603050405020304" pitchFamily="18" charset="0"/>
              </a:rPr>
              <a:t>Research Experiences for Undergraduates (REU) </a:t>
            </a:r>
            <a:r>
              <a:rPr lang="en-US" sz="4000" dirty="0">
                <a:latin typeface="Abadi" panose="020B0604020104020204" pitchFamily="34" charset="0"/>
                <a:cs typeface="Times New Roman" panose="02020603050405020304" pitchFamily="18" charset="0"/>
              </a:rPr>
              <a:t>Summer 2024</a:t>
            </a:r>
          </a:p>
          <a:p>
            <a:pPr marL="338138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7B456B-4F7A-4EA1-BB1C-59644ECB89EA}"/>
              </a:ext>
            </a:extLst>
          </p:cNvPr>
          <p:cNvCxnSpPr>
            <a:cxnSpLocks/>
          </p:cNvCxnSpPr>
          <p:nvPr/>
        </p:nvCxnSpPr>
        <p:spPr>
          <a:xfrm>
            <a:off x="536714" y="1172819"/>
            <a:ext cx="1101737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wg howitworks">
            <a:extLst>
              <a:ext uri="{FF2B5EF4-FFF2-40B4-BE49-F238E27FC236}">
                <a16:creationId xmlns:a16="http://schemas.microsoft.com/office/drawing/2014/main" id="{F13D56B9-E75A-4D76-ACB5-F9917EFE3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/>
          <a:stretch/>
        </p:blipFill>
        <p:spPr bwMode="auto">
          <a:xfrm>
            <a:off x="9044609" y="4775086"/>
            <a:ext cx="2814280" cy="50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BFC31ED7-138E-DAFA-09DD-D2BF731C6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76" y="587671"/>
            <a:ext cx="1674110" cy="16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177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</vt:lpstr>
      <vt:lpstr>Arial</vt:lpstr>
      <vt:lpstr>Bahnschrift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Navab-Daneshmand, Tala</dc:creator>
  <cp:lastModifiedBy>Wildenschild, Dorthe</cp:lastModifiedBy>
  <cp:revision>18</cp:revision>
  <dcterms:created xsi:type="dcterms:W3CDTF">2022-12-07T23:55:44Z</dcterms:created>
  <dcterms:modified xsi:type="dcterms:W3CDTF">2024-04-05T20:33:20Z</dcterms:modified>
</cp:coreProperties>
</file>