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  <p:sldMasterId id="2147483678" r:id="rId2"/>
  </p:sldMasterIdLst>
  <p:notesMasterIdLst>
    <p:notesMasterId r:id="rId4"/>
  </p:notesMasterIdLst>
  <p:sldIdLst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DA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410" y="2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FE861C-486B-4E18-A0E9-A790238A915C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811066-0135-4CAA-8AD4-89A97190AC0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2BAB4-8B8D-41DD-85C7-81A0CA962007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824F-EBE0-443F-8A8F-F64816AF04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2BAB4-8B8D-41DD-85C7-81A0CA962007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824F-EBE0-443F-8A8F-F64816AF04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2BAB4-8B8D-41DD-85C7-81A0CA962007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824F-EBE0-443F-8A8F-F64816AF04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 - Full Image 1">
  <p:cSld name="Title Slide - Full Image 1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7"/>
          <p:cNvSpPr/>
          <p:nvPr/>
        </p:nvSpPr>
        <p:spPr>
          <a:xfrm>
            <a:off x="0" y="0"/>
            <a:ext cx="12192000" cy="558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" name="Google Shape;17;p7"/>
          <p:cNvSpPr>
            <a:spLocks noGrp="1"/>
          </p:cNvSpPr>
          <p:nvPr>
            <p:ph type="pic" idx="2"/>
          </p:nvPr>
        </p:nvSpPr>
        <p:spPr>
          <a:xfrm>
            <a:off x="0" y="0"/>
            <a:ext cx="12192000" cy="5588000"/>
          </a:xfrm>
          <a:prstGeom prst="rect">
            <a:avLst/>
          </a:prstGeom>
          <a:noFill/>
          <a:ln>
            <a:noFill/>
          </a:ln>
        </p:spPr>
      </p:sp>
      <p:sp>
        <p:nvSpPr>
          <p:cNvPr id="18" name="Google Shape;18;p7"/>
          <p:cNvSpPr/>
          <p:nvPr/>
        </p:nvSpPr>
        <p:spPr>
          <a:xfrm>
            <a:off x="0" y="5587320"/>
            <a:ext cx="12192000" cy="127068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" name="Google Shape;19;p7"/>
          <p:cNvSpPr txBox="1">
            <a:spLocks noGrp="1"/>
          </p:cNvSpPr>
          <p:nvPr>
            <p:ph type="ctrTitle"/>
          </p:nvPr>
        </p:nvSpPr>
        <p:spPr>
          <a:xfrm>
            <a:off x="1066801" y="1637759"/>
            <a:ext cx="5375563" cy="34807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DC4405"/>
              </a:buClr>
              <a:buSzPts val="8000"/>
              <a:buFont typeface="Arial"/>
              <a:buNone/>
              <a:defRPr sz="6000" cap="none">
                <a:solidFill>
                  <a:srgbClr val="DC4405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7"/>
          <p:cNvSpPr txBox="1">
            <a:spLocks noGrp="1"/>
          </p:cNvSpPr>
          <p:nvPr>
            <p:ph type="subTitle" idx="1"/>
          </p:nvPr>
        </p:nvSpPr>
        <p:spPr>
          <a:xfrm>
            <a:off x="1066801" y="544353"/>
            <a:ext cx="10058400" cy="4561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sz="15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9pPr>
          </a:lstStyle>
          <a:p>
            <a:endParaRPr/>
          </a:p>
        </p:txBody>
      </p:sp>
      <p:pic>
        <p:nvPicPr>
          <p:cNvPr id="21" name="Google Shape;21;p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460782" y="5692095"/>
            <a:ext cx="3270437" cy="10447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 - White - No Crest" type="obj">
  <p:cSld name="OBJECT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8"/>
          <p:cNvSpPr txBox="1"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Georgia"/>
              <a:buNone/>
              <a:defRPr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342900" lvl="0" indent="-3048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2"/>
              </a:buClr>
              <a:buSzPts val="2800"/>
              <a:buChar char="•"/>
              <a:defRPr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lvl="1" indent="-2857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2"/>
              </a:buClr>
              <a:buSzPts val="2400"/>
              <a:buChar char="•"/>
              <a:defRPr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028700" lvl="2" indent="-2667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2"/>
              </a:buClr>
              <a:buSzPts val="2000"/>
              <a:buChar char="•"/>
              <a:defRPr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lvl="3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714500" lvl="4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057400" lvl="5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2400300" lvl="6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2743200" lvl="7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3086100" lvl="8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" name="Google Shape;25;p8"/>
          <p:cNvSpPr txBox="1">
            <a:spLocks noGrp="1"/>
          </p:cNvSpPr>
          <p:nvPr>
            <p:ph type="ftr" idx="11"/>
          </p:nvPr>
        </p:nvSpPr>
        <p:spPr>
          <a:xfrm>
            <a:off x="4038600" y="6226176"/>
            <a:ext cx="6680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8"/>
          <p:cNvSpPr txBox="1">
            <a:spLocks noGrp="1"/>
          </p:cNvSpPr>
          <p:nvPr>
            <p:ph type="sldNum" idx="12"/>
          </p:nvPr>
        </p:nvSpPr>
        <p:spPr>
          <a:xfrm>
            <a:off x="10718800" y="6226176"/>
            <a:ext cx="635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 - White - No Crest" type="twoObj">
  <p:cSld name="TWO_OBJECTS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9"/>
          <p:cNvSpPr txBox="1"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Georgia"/>
              <a:buNone/>
              <a:defRPr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342900" lvl="0" indent="-3048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2"/>
              </a:buClr>
              <a:buSzPts val="2800"/>
              <a:buChar char="•"/>
              <a:defRPr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lvl="1" indent="-2857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2"/>
              </a:buClr>
              <a:buSzPts val="2400"/>
              <a:buChar char="•"/>
              <a:defRPr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028700" lvl="2" indent="-2667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2"/>
              </a:buClr>
              <a:buSzPts val="2000"/>
              <a:buChar char="•"/>
              <a:defRPr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lvl="3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714500" lvl="4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057400" lvl="5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2400300" lvl="6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2743200" lvl="7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3086100" lvl="8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0" name="Google Shape;30;p9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342900" lvl="0" indent="-3048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2"/>
              </a:buClr>
              <a:buSzPts val="2800"/>
              <a:buChar char="•"/>
              <a:defRPr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lvl="1" indent="-2857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2"/>
              </a:buClr>
              <a:buSzPts val="2400"/>
              <a:buChar char="•"/>
              <a:defRPr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028700" lvl="2" indent="-2667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2"/>
              </a:buClr>
              <a:buSzPts val="2000"/>
              <a:buChar char="•"/>
              <a:defRPr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lvl="3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714500" lvl="4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057400" lvl="5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2400300" lvl="6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2743200" lvl="7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3086100" lvl="8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1" name="Google Shape;31;p9"/>
          <p:cNvSpPr txBox="1">
            <a:spLocks noGrp="1"/>
          </p:cNvSpPr>
          <p:nvPr>
            <p:ph type="ftr" idx="11"/>
          </p:nvPr>
        </p:nvSpPr>
        <p:spPr>
          <a:xfrm>
            <a:off x="4038600" y="6226176"/>
            <a:ext cx="6680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9"/>
          <p:cNvSpPr txBox="1">
            <a:spLocks noGrp="1"/>
          </p:cNvSpPr>
          <p:nvPr>
            <p:ph type="sldNum" idx="12"/>
          </p:nvPr>
        </p:nvSpPr>
        <p:spPr>
          <a:xfrm>
            <a:off x="10718800" y="6226176"/>
            <a:ext cx="635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- White - No Crest" type="titleOnly">
  <p:cSld name="TITLE_ONLY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0"/>
          <p:cNvSpPr txBox="1"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Georgia"/>
              <a:buNone/>
              <a:defRPr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0"/>
          <p:cNvSpPr txBox="1">
            <a:spLocks noGrp="1"/>
          </p:cNvSpPr>
          <p:nvPr>
            <p:ph type="ftr" idx="11"/>
          </p:nvPr>
        </p:nvSpPr>
        <p:spPr>
          <a:xfrm>
            <a:off x="4038600" y="6226176"/>
            <a:ext cx="6680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10"/>
          <p:cNvSpPr txBox="1">
            <a:spLocks noGrp="1"/>
          </p:cNvSpPr>
          <p:nvPr>
            <p:ph type="sldNum" idx="12"/>
          </p:nvPr>
        </p:nvSpPr>
        <p:spPr>
          <a:xfrm>
            <a:off x="10718800" y="6226176"/>
            <a:ext cx="635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 - Black" type="title">
  <p:cSld name="TITLE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2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" name="Google Shape;42;p12"/>
          <p:cNvSpPr txBox="1">
            <a:spLocks noGrp="1"/>
          </p:cNvSpPr>
          <p:nvPr>
            <p:ph type="ctrTitle"/>
          </p:nvPr>
        </p:nvSpPr>
        <p:spPr>
          <a:xfrm>
            <a:off x="1066801" y="1866360"/>
            <a:ext cx="10058400" cy="37480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DC4405"/>
              </a:buClr>
              <a:buSzPts val="8000"/>
              <a:buFont typeface="Arial"/>
              <a:buNone/>
              <a:defRPr sz="6000" cap="none">
                <a:solidFill>
                  <a:srgbClr val="DC4405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2"/>
          <p:cNvSpPr txBox="1">
            <a:spLocks noGrp="1"/>
          </p:cNvSpPr>
          <p:nvPr>
            <p:ph type="subTitle" idx="1"/>
          </p:nvPr>
        </p:nvSpPr>
        <p:spPr>
          <a:xfrm>
            <a:off x="1066801" y="544353"/>
            <a:ext cx="10058400" cy="4561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15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9pPr>
          </a:lstStyle>
          <a:p>
            <a:endParaRPr/>
          </a:p>
        </p:txBody>
      </p:sp>
      <p:pic>
        <p:nvPicPr>
          <p:cNvPr id="44" name="Google Shape;44;p1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439152" y="5493828"/>
            <a:ext cx="3314705" cy="105889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 - Orange - No Crest">
  <p:cSld name="Title Slide - Orange - No Crest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3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rgbClr val="DC4405"/>
          </a:solidFill>
          <a:ln>
            <a:noFill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" name="Google Shape;47;p13"/>
          <p:cNvSpPr txBox="1">
            <a:spLocks noGrp="1"/>
          </p:cNvSpPr>
          <p:nvPr>
            <p:ph type="ctrTitle"/>
          </p:nvPr>
        </p:nvSpPr>
        <p:spPr>
          <a:xfrm>
            <a:off x="1066801" y="1866360"/>
            <a:ext cx="10058400" cy="37480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Font typeface="Arial"/>
              <a:buNone/>
              <a:defRPr sz="6000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3"/>
          <p:cNvSpPr txBox="1">
            <a:spLocks noGrp="1"/>
          </p:cNvSpPr>
          <p:nvPr>
            <p:ph type="subTitle" idx="1"/>
          </p:nvPr>
        </p:nvSpPr>
        <p:spPr>
          <a:xfrm>
            <a:off x="1066801" y="544353"/>
            <a:ext cx="10058400" cy="4561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sz="15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9pPr>
          </a:lstStyle>
          <a:p>
            <a:endParaRPr/>
          </a:p>
        </p:txBody>
      </p:sp>
      <p:pic>
        <p:nvPicPr>
          <p:cNvPr id="49" name="Google Shape;49;p1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456686" y="5493964"/>
            <a:ext cx="3270437" cy="10447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 - White - No Crest">
  <p:cSld name="Title Slide - White - No Crest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4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" name="Google Shape;52;p14"/>
          <p:cNvSpPr txBox="1">
            <a:spLocks noGrp="1"/>
          </p:cNvSpPr>
          <p:nvPr>
            <p:ph type="ctrTitle"/>
          </p:nvPr>
        </p:nvSpPr>
        <p:spPr>
          <a:xfrm>
            <a:off x="1066801" y="1866360"/>
            <a:ext cx="10058400" cy="37480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DC4405"/>
              </a:buClr>
              <a:buSzPts val="8000"/>
              <a:buFont typeface="Arial"/>
              <a:buNone/>
              <a:defRPr sz="6000" cap="none">
                <a:solidFill>
                  <a:srgbClr val="DC4405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4"/>
          <p:cNvSpPr txBox="1">
            <a:spLocks noGrp="1"/>
          </p:cNvSpPr>
          <p:nvPr>
            <p:ph type="subTitle" idx="1"/>
          </p:nvPr>
        </p:nvSpPr>
        <p:spPr>
          <a:xfrm>
            <a:off x="1066801" y="544353"/>
            <a:ext cx="10058400" cy="4561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sz="15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9pPr>
          </a:lstStyle>
          <a:p>
            <a:endParaRPr/>
          </a:p>
        </p:txBody>
      </p:sp>
      <p:pic>
        <p:nvPicPr>
          <p:cNvPr id="54" name="Google Shape;54;p1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350396" y="5347019"/>
            <a:ext cx="3483016" cy="143378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- White" type="secHead">
  <p:cSld name="SECTION_HEADER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5"/>
          <p:cNvSpPr txBox="1"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0"/>
              <a:buFont typeface="Georgia"/>
              <a:buNone/>
              <a:defRPr sz="45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5"/>
          <p:cNvSpPr txBox="1"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342900" lvl="0" indent="-17145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7F7F7F"/>
              </a:buClr>
              <a:buSzPts val="2400"/>
              <a:buNone/>
              <a:defRPr sz="180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lvl="1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29088"/>
              </a:buClr>
              <a:buSzPts val="2000"/>
              <a:buNone/>
              <a:defRPr sz="1500">
                <a:solidFill>
                  <a:srgbClr val="E29088"/>
                </a:solidFill>
              </a:defRPr>
            </a:lvl2pPr>
            <a:lvl3pPr marL="1028700" lvl="2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29088"/>
              </a:buClr>
              <a:buSzPts val="1800"/>
              <a:buNone/>
              <a:defRPr sz="1350">
                <a:solidFill>
                  <a:srgbClr val="E29088"/>
                </a:solidFill>
              </a:defRPr>
            </a:lvl3pPr>
            <a:lvl4pPr marL="1371600" lvl="3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29088"/>
              </a:buClr>
              <a:buSzPts val="1600"/>
              <a:buNone/>
              <a:defRPr sz="1200">
                <a:solidFill>
                  <a:srgbClr val="E29088"/>
                </a:solidFill>
              </a:defRPr>
            </a:lvl4pPr>
            <a:lvl5pPr marL="1714500" lvl="4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29088"/>
              </a:buClr>
              <a:buSzPts val="1600"/>
              <a:buNone/>
              <a:defRPr sz="1200">
                <a:solidFill>
                  <a:srgbClr val="E29088"/>
                </a:solidFill>
              </a:defRPr>
            </a:lvl5pPr>
            <a:lvl6pPr marL="2057400" lvl="5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29088"/>
              </a:buClr>
              <a:buSzPts val="1600"/>
              <a:buNone/>
              <a:defRPr sz="1200">
                <a:solidFill>
                  <a:srgbClr val="E29088"/>
                </a:solidFill>
              </a:defRPr>
            </a:lvl6pPr>
            <a:lvl7pPr marL="2400300" lvl="6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29088"/>
              </a:buClr>
              <a:buSzPts val="1600"/>
              <a:buNone/>
              <a:defRPr sz="1200">
                <a:solidFill>
                  <a:srgbClr val="E29088"/>
                </a:solidFill>
              </a:defRPr>
            </a:lvl7pPr>
            <a:lvl8pPr marL="2743200" lvl="7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29088"/>
              </a:buClr>
              <a:buSzPts val="1600"/>
              <a:buNone/>
              <a:defRPr sz="1200">
                <a:solidFill>
                  <a:srgbClr val="E29088"/>
                </a:solidFill>
              </a:defRPr>
            </a:lvl8pPr>
            <a:lvl9pPr marL="3086100" lvl="8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29088"/>
              </a:buClr>
              <a:buSzPts val="1600"/>
              <a:buNone/>
              <a:defRPr sz="1200">
                <a:solidFill>
                  <a:srgbClr val="E29088"/>
                </a:solidFill>
              </a:defRPr>
            </a:lvl9pPr>
          </a:lstStyle>
          <a:p>
            <a:endParaRPr/>
          </a:p>
        </p:txBody>
      </p:sp>
      <p:sp>
        <p:nvSpPr>
          <p:cNvPr id="58" name="Google Shape;58;p15"/>
          <p:cNvSpPr txBox="1">
            <a:spLocks noGrp="1"/>
          </p:cNvSpPr>
          <p:nvPr>
            <p:ph type="ftr" idx="11"/>
          </p:nvPr>
        </p:nvSpPr>
        <p:spPr>
          <a:xfrm>
            <a:off x="4038600" y="6226176"/>
            <a:ext cx="6680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5"/>
          <p:cNvSpPr txBox="1">
            <a:spLocks noGrp="1"/>
          </p:cNvSpPr>
          <p:nvPr>
            <p:ph type="sldNum" idx="12"/>
          </p:nvPr>
        </p:nvSpPr>
        <p:spPr>
          <a:xfrm>
            <a:off x="10718800" y="6226176"/>
            <a:ext cx="635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2BAB4-8B8D-41DD-85C7-81A0CA962007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824F-EBE0-443F-8A8F-F64816AF04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 - White - No Crest" type="twoTxTwoObj">
  <p:cSld name="TWO_OBJECTS_WITH_TEXT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6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Georgia"/>
              <a:buNone/>
              <a:defRPr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16"/>
          <p:cNvSpPr txBox="1"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342900" lvl="0" indent="-17145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sz="18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lvl="1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1500" b="1"/>
            </a:lvl2pPr>
            <a:lvl3pPr marL="1028700" lvl="2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350" b="1"/>
            </a:lvl3pPr>
            <a:lvl4pPr marL="1371600" lvl="3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200" b="1"/>
            </a:lvl4pPr>
            <a:lvl5pPr marL="1714500" lvl="4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200" b="1"/>
            </a:lvl5pPr>
            <a:lvl6pPr marL="2057400" lvl="5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6pPr>
            <a:lvl7pPr marL="2400300" lvl="6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7pPr>
            <a:lvl8pPr marL="2743200" lvl="7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8pPr>
            <a:lvl9pPr marL="3086100" lvl="8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9pPr>
          </a:lstStyle>
          <a:p>
            <a:endParaRPr/>
          </a:p>
        </p:txBody>
      </p:sp>
      <p:sp>
        <p:nvSpPr>
          <p:cNvPr id="63" name="Google Shape;63;p16"/>
          <p:cNvSpPr txBox="1">
            <a:spLocks noGrp="1"/>
          </p:cNvSpPr>
          <p:nvPr>
            <p:ph type="body" idx="2"/>
          </p:nvPr>
        </p:nvSpPr>
        <p:spPr>
          <a:xfrm>
            <a:off x="839789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342900" lvl="0" indent="-3048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2"/>
              </a:buClr>
              <a:buSzPts val="2800"/>
              <a:buChar char="•"/>
              <a:defRPr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lvl="1" indent="-2857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2"/>
              </a:buClr>
              <a:buSzPts val="2400"/>
              <a:buChar char="•"/>
              <a:defRPr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028700" lvl="2" indent="-2667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2"/>
              </a:buClr>
              <a:buSzPts val="2000"/>
              <a:buChar char="•"/>
              <a:defRPr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lvl="3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714500" lvl="4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057400" lvl="5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2400300" lvl="6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2743200" lvl="7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3086100" lvl="8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4" name="Google Shape;64;p16"/>
          <p:cNvSpPr txBox="1">
            <a:spLocks noGrp="1"/>
          </p:cNvSpPr>
          <p:nvPr>
            <p:ph type="body" idx="3"/>
          </p:nvPr>
        </p:nvSpPr>
        <p:spPr>
          <a:xfrm>
            <a:off x="6172201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342900" lvl="0" indent="-17145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sz="18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lvl="1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1500" b="1"/>
            </a:lvl2pPr>
            <a:lvl3pPr marL="1028700" lvl="2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350" b="1"/>
            </a:lvl3pPr>
            <a:lvl4pPr marL="1371600" lvl="3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200" b="1"/>
            </a:lvl4pPr>
            <a:lvl5pPr marL="1714500" lvl="4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200" b="1"/>
            </a:lvl5pPr>
            <a:lvl6pPr marL="2057400" lvl="5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6pPr>
            <a:lvl7pPr marL="2400300" lvl="6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7pPr>
            <a:lvl8pPr marL="2743200" lvl="7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8pPr>
            <a:lvl9pPr marL="3086100" lvl="8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9pPr>
          </a:lstStyle>
          <a:p>
            <a:endParaRPr/>
          </a:p>
        </p:txBody>
      </p:sp>
      <p:sp>
        <p:nvSpPr>
          <p:cNvPr id="65" name="Google Shape;65;p16"/>
          <p:cNvSpPr txBox="1">
            <a:spLocks noGrp="1"/>
          </p:cNvSpPr>
          <p:nvPr>
            <p:ph type="body" idx="4"/>
          </p:nvPr>
        </p:nvSpPr>
        <p:spPr>
          <a:xfrm>
            <a:off x="6172201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342900" lvl="0" indent="-3048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2"/>
              </a:buClr>
              <a:buSzPts val="2800"/>
              <a:buChar char="•"/>
              <a:defRPr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lvl="1" indent="-2857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2"/>
              </a:buClr>
              <a:buSzPts val="2400"/>
              <a:buChar char="•"/>
              <a:defRPr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028700" lvl="2" indent="-2667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2"/>
              </a:buClr>
              <a:buSzPts val="2000"/>
              <a:buChar char="•"/>
              <a:defRPr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lvl="3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714500" lvl="4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057400" lvl="5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2400300" lvl="6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2743200" lvl="7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3086100" lvl="8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6" name="Google Shape;66;p16"/>
          <p:cNvSpPr txBox="1">
            <a:spLocks noGrp="1"/>
          </p:cNvSpPr>
          <p:nvPr>
            <p:ph type="ftr" idx="11"/>
          </p:nvPr>
        </p:nvSpPr>
        <p:spPr>
          <a:xfrm>
            <a:off x="4038600" y="6226176"/>
            <a:ext cx="6680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6"/>
          <p:cNvSpPr txBox="1">
            <a:spLocks noGrp="1"/>
          </p:cNvSpPr>
          <p:nvPr>
            <p:ph type="sldNum" idx="12"/>
          </p:nvPr>
        </p:nvSpPr>
        <p:spPr>
          <a:xfrm>
            <a:off x="10718800" y="6226176"/>
            <a:ext cx="635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 - White - No Crest" type="objTx">
  <p:cSld name="OBJECT_WITH_CAPTION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7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Georgia"/>
              <a:buNone/>
              <a:defRPr sz="24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7"/>
          <p:cNvSpPr txBox="1">
            <a:spLocks noGrp="1"/>
          </p:cNvSpPr>
          <p:nvPr>
            <p:ph type="body" idx="1"/>
          </p:nvPr>
        </p:nvSpPr>
        <p:spPr>
          <a:xfrm>
            <a:off x="5183188" y="987427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342900" lvl="0" indent="-32385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2"/>
              </a:buClr>
              <a:buSzPts val="3200"/>
              <a:buChar char="•"/>
              <a:defRPr sz="2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lvl="1" indent="-30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2"/>
              </a:buClr>
              <a:buSzPts val="2800"/>
              <a:buChar char="•"/>
              <a:defRPr sz="21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028700" lvl="2" indent="-2857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2"/>
              </a:buClr>
              <a:buSzPts val="2400"/>
              <a:buChar char="•"/>
              <a:defRPr sz="1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lvl="3" indent="-2667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2"/>
              </a:buClr>
              <a:buSzPts val="2000"/>
              <a:buChar char="•"/>
              <a:defRPr sz="15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714500" lvl="4" indent="-2667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2"/>
              </a:buClr>
              <a:buSzPts val="2000"/>
              <a:buChar char="•"/>
              <a:defRPr sz="15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057400" lvl="5" indent="-2667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1500"/>
            </a:lvl6pPr>
            <a:lvl7pPr marL="2400300" lvl="6" indent="-2667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1500"/>
            </a:lvl7pPr>
            <a:lvl8pPr marL="2743200" lvl="7" indent="-2667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1500"/>
            </a:lvl8pPr>
            <a:lvl9pPr marL="3086100" lvl="8" indent="-2667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1500"/>
            </a:lvl9pPr>
          </a:lstStyle>
          <a:p>
            <a:endParaRPr/>
          </a:p>
        </p:txBody>
      </p:sp>
      <p:sp>
        <p:nvSpPr>
          <p:cNvPr id="71" name="Google Shape;71;p17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342900" lvl="0" indent="-17145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2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lvl="1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050"/>
            </a:lvl2pPr>
            <a:lvl3pPr marL="1028700" lvl="2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900"/>
            </a:lvl3pPr>
            <a:lvl4pPr marL="1371600" lvl="3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750"/>
            </a:lvl4pPr>
            <a:lvl5pPr marL="1714500" lvl="4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750"/>
            </a:lvl5pPr>
            <a:lvl6pPr marL="2057400" lvl="5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750"/>
            </a:lvl6pPr>
            <a:lvl7pPr marL="2400300" lvl="6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750"/>
            </a:lvl7pPr>
            <a:lvl8pPr marL="2743200" lvl="7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750"/>
            </a:lvl8pPr>
            <a:lvl9pPr marL="3086100" lvl="8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750"/>
            </a:lvl9pPr>
          </a:lstStyle>
          <a:p>
            <a:endParaRPr/>
          </a:p>
        </p:txBody>
      </p:sp>
      <p:sp>
        <p:nvSpPr>
          <p:cNvPr id="72" name="Google Shape;72;p17"/>
          <p:cNvSpPr txBox="1">
            <a:spLocks noGrp="1"/>
          </p:cNvSpPr>
          <p:nvPr>
            <p:ph type="ftr" idx="11"/>
          </p:nvPr>
        </p:nvSpPr>
        <p:spPr>
          <a:xfrm>
            <a:off x="4038600" y="6226176"/>
            <a:ext cx="6680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7"/>
          <p:cNvSpPr txBox="1">
            <a:spLocks noGrp="1"/>
          </p:cNvSpPr>
          <p:nvPr>
            <p:ph type="sldNum" idx="12"/>
          </p:nvPr>
        </p:nvSpPr>
        <p:spPr>
          <a:xfrm>
            <a:off x="10718800" y="6226176"/>
            <a:ext cx="635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 - White - No Crest" type="picTx">
  <p:cSld name="PICTURE_WITH_CAPTION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8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Georgia"/>
              <a:buNone/>
              <a:defRPr sz="24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8"/>
          <p:cNvSpPr>
            <a:spLocks noGrp="1"/>
          </p:cNvSpPr>
          <p:nvPr>
            <p:ph type="pic" idx="2"/>
          </p:nvPr>
        </p:nvSpPr>
        <p:spPr>
          <a:xfrm>
            <a:off x="5183188" y="987427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77" name="Google Shape;77;p18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342900" lvl="0" indent="-17145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2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lvl="1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050"/>
            </a:lvl2pPr>
            <a:lvl3pPr marL="1028700" lvl="2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900"/>
            </a:lvl3pPr>
            <a:lvl4pPr marL="1371600" lvl="3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750"/>
            </a:lvl4pPr>
            <a:lvl5pPr marL="1714500" lvl="4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750"/>
            </a:lvl5pPr>
            <a:lvl6pPr marL="2057400" lvl="5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750"/>
            </a:lvl6pPr>
            <a:lvl7pPr marL="2400300" lvl="6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750"/>
            </a:lvl7pPr>
            <a:lvl8pPr marL="2743200" lvl="7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750"/>
            </a:lvl8pPr>
            <a:lvl9pPr marL="3086100" lvl="8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750"/>
            </a:lvl9pPr>
          </a:lstStyle>
          <a:p>
            <a:endParaRPr/>
          </a:p>
        </p:txBody>
      </p:sp>
      <p:sp>
        <p:nvSpPr>
          <p:cNvPr id="78" name="Google Shape;78;p18"/>
          <p:cNvSpPr txBox="1">
            <a:spLocks noGrp="1"/>
          </p:cNvSpPr>
          <p:nvPr>
            <p:ph type="ftr" idx="11"/>
          </p:nvPr>
        </p:nvSpPr>
        <p:spPr>
          <a:xfrm>
            <a:off x="4038600" y="6226176"/>
            <a:ext cx="6680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8"/>
          <p:cNvSpPr txBox="1">
            <a:spLocks noGrp="1"/>
          </p:cNvSpPr>
          <p:nvPr>
            <p:ph type="sldNum" idx="12"/>
          </p:nvPr>
        </p:nvSpPr>
        <p:spPr>
          <a:xfrm>
            <a:off x="10718800" y="6226176"/>
            <a:ext cx="635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2BAB4-8B8D-41DD-85C7-81A0CA962007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824F-EBE0-443F-8A8F-F64816AF04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2BAB4-8B8D-41DD-85C7-81A0CA962007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824F-EBE0-443F-8A8F-F64816AF04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2BAB4-8B8D-41DD-85C7-81A0CA962007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824F-EBE0-443F-8A8F-F64816AF04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2BAB4-8B8D-41DD-85C7-81A0CA962007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824F-EBE0-443F-8A8F-F64816AF04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2BAB4-8B8D-41DD-85C7-81A0CA962007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824F-EBE0-443F-8A8F-F64816AF04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2BAB4-8B8D-41DD-85C7-81A0CA962007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824F-EBE0-443F-8A8F-F64816AF04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2BAB4-8B8D-41DD-85C7-81A0CA962007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824F-EBE0-443F-8A8F-F64816AF04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02BAB4-8B8D-41DD-85C7-81A0CA962007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44824F-EBE0-443F-8A8F-F64816AF04D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6"/>
          <p:cNvSpPr/>
          <p:nvPr/>
        </p:nvSpPr>
        <p:spPr>
          <a:xfrm>
            <a:off x="228601" y="209552"/>
            <a:ext cx="11725275" cy="642937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p6"/>
          <p:cNvSpPr txBox="1"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Rufina"/>
              <a:buNone/>
              <a:defRPr sz="4400" b="1" i="0" u="none" strike="noStrike" cap="none">
                <a:solidFill>
                  <a:schemeClr val="lt1"/>
                </a:solidFill>
                <a:latin typeface="Rufina"/>
                <a:ea typeface="Rufina"/>
                <a:cs typeface="Rufina"/>
                <a:sym typeface="Rufin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2" name="Google Shape;12;p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6"/>
          <p:cNvSpPr txBox="1">
            <a:spLocks noGrp="1"/>
          </p:cNvSpPr>
          <p:nvPr>
            <p:ph type="ftr" idx="11"/>
          </p:nvPr>
        </p:nvSpPr>
        <p:spPr>
          <a:xfrm>
            <a:off x="4038600" y="6226176"/>
            <a:ext cx="6680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6"/>
          <p:cNvSpPr txBox="1">
            <a:spLocks noGrp="1"/>
          </p:cNvSpPr>
          <p:nvPr>
            <p:ph type="sldNum" idx="12"/>
          </p:nvPr>
        </p:nvSpPr>
        <p:spPr>
          <a:xfrm>
            <a:off x="10718800" y="6226176"/>
            <a:ext cx="635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/>
              <a:t>| </a:t>
            </a:r>
            <a:fld id="{00000000-1234-1234-1234-123412341234}" type="slidenum">
              <a:rPr lang="en-US" smtClean="0"/>
              <a:pPr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Placeholder 1" descr="A blue and white logo&#10;&#10;Description automatically generated">
            <a:extLst>
              <a:ext uri="{FF2B5EF4-FFF2-40B4-BE49-F238E27FC236}">
                <a16:creationId xmlns:a16="http://schemas.microsoft.com/office/drawing/2014/main" id="{0ED07505-3FD1-1E22-04F0-7954D253067F}"/>
              </a:ext>
            </a:extLst>
          </p:cNvPr>
          <p:cNvPicPr>
            <a:picLocks noGrp="1" noChangeAspect="1"/>
          </p:cNvPicPr>
          <p:nvPr>
            <p:ph type="pic" idx="2"/>
          </p:nvPr>
        </p:nvPicPr>
        <p:blipFill>
          <a:blip r:embed="rId2"/>
          <a:srcRect t="27083" b="27083"/>
          <a:stretch/>
        </p:blipFill>
        <p:spPr>
          <a:xfrm>
            <a:off x="5143500" y="1841500"/>
            <a:ext cx="1905000" cy="1905000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999D12-0072-0F0E-7D20-4A4D6F38B911}"/>
              </a:ext>
            </a:extLst>
          </p:cNvPr>
          <p:cNvSpPr>
            <a:spLocks noGrp="1"/>
          </p:cNvSpPr>
          <p:nvPr>
            <p:ph type="sldNum" idx="4294967295"/>
          </p:nvPr>
        </p:nvSpPr>
        <p:spPr>
          <a:xfrm>
            <a:off x="11557000" y="6226175"/>
            <a:ext cx="635000" cy="365125"/>
          </a:xfrm>
        </p:spPr>
        <p:txBody>
          <a:bodyPr/>
          <a:lstStyle/>
          <a:p>
            <a:fld id="{00000000-1234-1234-1234-123412341234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15" name="Google Shape;85;p1">
            <a:extLst>
              <a:ext uri="{FF2B5EF4-FFF2-40B4-BE49-F238E27FC236}">
                <a16:creationId xmlns:a16="http://schemas.microsoft.com/office/drawing/2014/main" id="{0F229FAA-5CEB-DF5B-7D6B-8482151AE1E4}"/>
              </a:ext>
            </a:extLst>
          </p:cNvPr>
          <p:cNvPicPr preferRelativeResize="0">
            <a:picLocks noGrp="1"/>
          </p:cNvPicPr>
          <p:nvPr/>
        </p:nvPicPr>
        <p:blipFill rotWithShape="1">
          <a:blip r:embed="rId3">
            <a:alphaModFix/>
          </a:blip>
          <a:srcRect l="7552"/>
          <a:stretch/>
        </p:blipFill>
        <p:spPr>
          <a:xfrm>
            <a:off x="-23060" y="652867"/>
            <a:ext cx="12238120" cy="4933050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Google Shape;86;p1">
            <a:extLst>
              <a:ext uri="{FF2B5EF4-FFF2-40B4-BE49-F238E27FC236}">
                <a16:creationId xmlns:a16="http://schemas.microsoft.com/office/drawing/2014/main" id="{DD596928-8ECA-2CDC-DEE9-B4A990C1AD52}"/>
              </a:ext>
            </a:extLst>
          </p:cNvPr>
          <p:cNvSpPr/>
          <p:nvPr/>
        </p:nvSpPr>
        <p:spPr>
          <a:xfrm>
            <a:off x="-3858" y="1349223"/>
            <a:ext cx="10748058" cy="136811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FFFF"/>
              </a:solidFill>
            </a:endParaRPr>
          </a:p>
        </p:txBody>
      </p:sp>
      <p:sp>
        <p:nvSpPr>
          <p:cNvPr id="17" name="Google Shape;87;p1">
            <a:extLst>
              <a:ext uri="{FF2B5EF4-FFF2-40B4-BE49-F238E27FC236}">
                <a16:creationId xmlns:a16="http://schemas.microsoft.com/office/drawing/2014/main" id="{219445F2-58AE-7645-95A3-AF9297F46F56}"/>
              </a:ext>
            </a:extLst>
          </p:cNvPr>
          <p:cNvSpPr txBox="1">
            <a:spLocks noGrp="1"/>
          </p:cNvSpPr>
          <p:nvPr/>
        </p:nvSpPr>
        <p:spPr>
          <a:xfrm>
            <a:off x="685800" y="1853100"/>
            <a:ext cx="8991600" cy="96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 fontScale="62500" lnSpcReduction="2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DC4405"/>
              </a:buClr>
              <a:buSzPts val="8000"/>
              <a:buFont typeface="Arial"/>
              <a:buNone/>
              <a:defRPr sz="6000" b="1" i="0" u="none" strike="noStrike" cap="none">
                <a:solidFill>
                  <a:srgbClr val="DC440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8000" dirty="0">
                <a:solidFill>
                  <a:schemeClr val="bg2"/>
                </a:solidFill>
              </a:rPr>
              <a:t>May 2 Reliable Robotics Day</a:t>
            </a:r>
          </a:p>
        </p:txBody>
      </p:sp>
      <p:sp>
        <p:nvSpPr>
          <p:cNvPr id="18" name="Google Shape;88;p1">
            <a:extLst>
              <a:ext uri="{FF2B5EF4-FFF2-40B4-BE49-F238E27FC236}">
                <a16:creationId xmlns:a16="http://schemas.microsoft.com/office/drawing/2014/main" id="{6AE6365E-4DD1-6C47-8655-9A8E795D45FD}"/>
              </a:ext>
            </a:extLst>
          </p:cNvPr>
          <p:cNvSpPr/>
          <p:nvPr/>
        </p:nvSpPr>
        <p:spPr>
          <a:xfrm>
            <a:off x="-23060" y="7233"/>
            <a:ext cx="12314821" cy="666900"/>
          </a:xfrm>
          <a:prstGeom prst="rect">
            <a:avLst/>
          </a:prstGeom>
          <a:solidFill>
            <a:schemeClr val="dk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" name="Google Shape;89;p1">
            <a:extLst>
              <a:ext uri="{FF2B5EF4-FFF2-40B4-BE49-F238E27FC236}">
                <a16:creationId xmlns:a16="http://schemas.microsoft.com/office/drawing/2014/main" id="{05CC2386-B795-5E0E-554A-3218C8A114DB}"/>
              </a:ext>
            </a:extLst>
          </p:cNvPr>
          <p:cNvSpPr txBox="1">
            <a:spLocks noGrp="1"/>
          </p:cNvSpPr>
          <p:nvPr/>
        </p:nvSpPr>
        <p:spPr>
          <a:xfrm>
            <a:off x="421482" y="134944"/>
            <a:ext cx="10058400" cy="45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064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  <a:defRPr sz="15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914400" marR="0" lvl="1" indent="-3810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sz="15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135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</a:pPr>
            <a:r>
              <a:rPr lang="en-US" b="1" dirty="0">
                <a:solidFill>
                  <a:schemeClr val="lt1"/>
                </a:solidFill>
              </a:rPr>
              <a:t>College of Engineering | School of Electrical Engineering and Computer Science</a:t>
            </a:r>
            <a:endParaRPr sz="2200" b="1" dirty="0">
              <a:solidFill>
                <a:schemeClr val="lt1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68E9BD5-F1BA-6520-16B7-16AAFF6A8E68}"/>
              </a:ext>
            </a:extLst>
          </p:cNvPr>
          <p:cNvSpPr/>
          <p:nvPr/>
        </p:nvSpPr>
        <p:spPr>
          <a:xfrm>
            <a:off x="609600" y="2947544"/>
            <a:ext cx="11419151" cy="24396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21" name="TextBox 7">
            <a:extLst>
              <a:ext uri="{FF2B5EF4-FFF2-40B4-BE49-F238E27FC236}">
                <a16:creationId xmlns:a16="http://schemas.microsoft.com/office/drawing/2014/main" id="{E3E28DFD-8B37-3538-54BB-7A80FD111A0A}"/>
              </a:ext>
            </a:extLst>
          </p:cNvPr>
          <p:cNvSpPr txBox="1"/>
          <p:nvPr/>
        </p:nvSpPr>
        <p:spPr>
          <a:xfrm>
            <a:off x="3261167" y="3160626"/>
            <a:ext cx="5334000" cy="2436564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0800"/>
            <a:r>
              <a:rPr lang="en-US" sz="3000" b="1" dirty="0">
                <a:solidFill>
                  <a:srgbClr val="000000"/>
                </a:solidFill>
                <a:latin typeface="Calibri"/>
                <a:ea typeface="Calibri"/>
                <a:cs typeface="Arial"/>
              </a:rPr>
              <a:t>Quick 30-minute sessions</a:t>
            </a:r>
          </a:p>
          <a:p>
            <a:pPr marL="50800"/>
            <a:r>
              <a:rPr lang="en-US" sz="3000" b="1" dirty="0">
                <a:solidFill>
                  <a:schemeClr val="bg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KEC 1001</a:t>
            </a:r>
          </a:p>
          <a:p>
            <a:pPr marL="50800"/>
            <a:r>
              <a:rPr lang="en-US" sz="3000" b="1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Reserve your seat</a:t>
            </a:r>
          </a:p>
          <a:p>
            <a:pPr marL="50800"/>
            <a:r>
              <a:rPr lang="en-US" sz="3000" b="1" dirty="0">
                <a:solidFill>
                  <a:schemeClr val="bg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http://bit.ly/May2RR</a:t>
            </a:r>
          </a:p>
          <a:p>
            <a:pPr marL="50800">
              <a:spcBef>
                <a:spcPts val="1000"/>
              </a:spcBef>
            </a:pPr>
            <a:endParaRPr lang="en-US" sz="2400" dirty="0">
              <a:solidFill>
                <a:srgbClr val="0070C0"/>
              </a:solidFill>
              <a:latin typeface="Calibri"/>
              <a:ea typeface="Calibri"/>
              <a:cs typeface="Arial"/>
            </a:endParaRPr>
          </a:p>
        </p:txBody>
      </p:sp>
      <p:sp>
        <p:nvSpPr>
          <p:cNvPr id="23" name="TextBox 7">
            <a:extLst>
              <a:ext uri="{FF2B5EF4-FFF2-40B4-BE49-F238E27FC236}">
                <a16:creationId xmlns:a16="http://schemas.microsoft.com/office/drawing/2014/main" id="{EE4DF0FF-78A1-4E37-84B4-D9F28B58EB7F}"/>
              </a:ext>
            </a:extLst>
          </p:cNvPr>
          <p:cNvSpPr txBox="1"/>
          <p:nvPr/>
        </p:nvSpPr>
        <p:spPr>
          <a:xfrm>
            <a:off x="7812642" y="2937014"/>
            <a:ext cx="4254459" cy="2462213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0800"/>
            <a:r>
              <a:rPr lang="en-US" sz="2200" b="1" dirty="0">
                <a:solidFill>
                  <a:srgbClr val="000000"/>
                </a:solidFill>
                <a:latin typeface="Calibri"/>
                <a:ea typeface="Calibri"/>
                <a:cs typeface="Arial"/>
              </a:rPr>
              <a:t>Wants:                 </a:t>
            </a:r>
          </a:p>
          <a:p>
            <a:pPr marL="508000" indent="-457200">
              <a:buAutoNum type="arabicParenR"/>
            </a:pPr>
            <a:r>
              <a:rPr lang="en-US" sz="2200" dirty="0">
                <a:solidFill>
                  <a:srgbClr val="000000"/>
                </a:solidFill>
                <a:latin typeface="Calibri"/>
                <a:ea typeface="Calibri"/>
                <a:cs typeface="Arial"/>
              </a:rPr>
              <a:t>Computer Science</a:t>
            </a:r>
          </a:p>
          <a:p>
            <a:pPr marL="508000" indent="-457200">
              <a:buAutoNum type="arabicParenR"/>
            </a:pPr>
            <a:r>
              <a:rPr lang="en-US" sz="2200" dirty="0">
                <a:solidFill>
                  <a:srgbClr val="000000"/>
                </a:solidFill>
                <a:latin typeface="Calibri"/>
                <a:ea typeface="Calibri"/>
                <a:cs typeface="Arial"/>
              </a:rPr>
              <a:t>Electrical Computer Engineers</a:t>
            </a:r>
          </a:p>
          <a:p>
            <a:pPr marL="508000" indent="-457200">
              <a:buAutoNum type="arabicParenR"/>
            </a:pPr>
            <a:r>
              <a:rPr lang="en-US" sz="2200" dirty="0">
                <a:solidFill>
                  <a:srgbClr val="000000"/>
                </a:solidFill>
                <a:latin typeface="Calibri"/>
                <a:ea typeface="Calibri"/>
                <a:cs typeface="Arial"/>
              </a:rPr>
              <a:t>Mechanical Engineers</a:t>
            </a:r>
          </a:p>
          <a:p>
            <a:pPr marL="508000" indent="-457200">
              <a:buFontTx/>
              <a:buAutoNum type="arabicParenR"/>
            </a:pPr>
            <a:r>
              <a:rPr lang="en-US" sz="2200" dirty="0">
                <a:solidFill>
                  <a:srgbClr val="000000"/>
                </a:solidFill>
                <a:latin typeface="Calibri"/>
                <a:ea typeface="Calibri"/>
                <a:cs typeface="Arial"/>
              </a:rPr>
              <a:t>Physics</a:t>
            </a:r>
            <a:endParaRPr lang="en-US" sz="2200" b="1" dirty="0">
              <a:solidFill>
                <a:srgbClr val="000000"/>
              </a:solidFill>
              <a:latin typeface="Calibri"/>
              <a:ea typeface="Calibri"/>
              <a:cs typeface="Arial"/>
            </a:endParaRPr>
          </a:p>
          <a:p>
            <a:pPr marL="508000" indent="-457200">
              <a:buAutoNum type="arabicParenR"/>
            </a:pPr>
            <a:r>
              <a:rPr lang="en-US" sz="2200" dirty="0">
                <a:solidFill>
                  <a:srgbClr val="000000"/>
                </a:solidFill>
                <a:latin typeface="Calibri"/>
                <a:ea typeface="Calibri"/>
                <a:cs typeface="Arial"/>
              </a:rPr>
              <a:t>Other Engineering + Science</a:t>
            </a:r>
          </a:p>
          <a:p>
            <a:pPr marL="508000" indent="-457200">
              <a:buAutoNum type="arabicParenR"/>
            </a:pPr>
            <a:r>
              <a:rPr lang="en-US" sz="2200" dirty="0">
                <a:solidFill>
                  <a:srgbClr val="000000"/>
                </a:solidFill>
                <a:latin typeface="Calibri"/>
                <a:ea typeface="Calibri"/>
                <a:cs typeface="Arial"/>
              </a:rPr>
              <a:t>Business</a:t>
            </a:r>
          </a:p>
        </p:txBody>
      </p:sp>
      <p:pic>
        <p:nvPicPr>
          <p:cNvPr id="5" name="Picture 4" descr="A qr code with a white background&#10;&#10;Description automatically generated">
            <a:extLst>
              <a:ext uri="{FF2B5EF4-FFF2-40B4-BE49-F238E27FC236}">
                <a16:creationId xmlns:a16="http://schemas.microsoft.com/office/drawing/2014/main" id="{0BE1FEFA-0269-4686-89D7-4B158EDE853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8691" y="1363009"/>
            <a:ext cx="1380191" cy="1380191"/>
          </a:xfrm>
          <a:prstGeom prst="rect">
            <a:avLst/>
          </a:prstGeom>
        </p:spPr>
      </p:pic>
      <p:pic>
        <p:nvPicPr>
          <p:cNvPr id="9" name="Picture 8" descr="A white triangle on a black background&#10;&#10;Description automatically generated">
            <a:extLst>
              <a:ext uri="{FF2B5EF4-FFF2-40B4-BE49-F238E27FC236}">
                <a16:creationId xmlns:a16="http://schemas.microsoft.com/office/drawing/2014/main" id="{9DF53E08-1CC8-4E80-87F6-C3C36632700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503" y="2970591"/>
            <a:ext cx="2439609" cy="2439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66188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Custom 6">
      <a:dk1>
        <a:srgbClr val="D73F09"/>
      </a:dk1>
      <a:lt1>
        <a:srgbClr val="FFFFFF"/>
      </a:lt1>
      <a:dk2>
        <a:srgbClr val="000000"/>
      </a:dk2>
      <a:lt2>
        <a:srgbClr val="B7A99A"/>
      </a:lt2>
      <a:accent1>
        <a:srgbClr val="8E9089"/>
      </a:accent1>
      <a:accent2>
        <a:srgbClr val="00859B"/>
      </a:accent2>
      <a:accent3>
        <a:srgbClr val="B8DDE1"/>
      </a:accent3>
      <a:accent4>
        <a:srgbClr val="FFB500"/>
      </a:accent4>
      <a:accent5>
        <a:srgbClr val="FDD26E"/>
      </a:accent5>
      <a:accent6>
        <a:srgbClr val="4A773C"/>
      </a:accent6>
      <a:hlink>
        <a:srgbClr val="C4D6A4"/>
      </a:hlink>
      <a:folHlink>
        <a:srgbClr val="7A68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Georgia</vt:lpstr>
      <vt:lpstr>Rufina</vt:lpstr>
      <vt:lpstr>Office Theme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399</cp:revision>
  <dcterms:created xsi:type="dcterms:W3CDTF">2012-08-24T00:53:15Z</dcterms:created>
  <dcterms:modified xsi:type="dcterms:W3CDTF">2024-04-25T04:54:44Z</dcterms:modified>
</cp:coreProperties>
</file>