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78" r:id="rId2"/>
  </p:sldMasterIdLst>
  <p:notesMasterIdLst>
    <p:notesMasterId r:id="rId5"/>
  </p:notesMasterIdLst>
  <p:sldIdLst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A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48" y="64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E861C-486B-4E18-A0E9-A790238A915C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11066-0135-4CAA-8AD4-89A97190AC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Full Image 1">
  <p:cSld name="Title Slide - Full Image 1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/>
          <p:nvPr/>
        </p:nvSpPr>
        <p:spPr>
          <a:xfrm>
            <a:off x="0" y="0"/>
            <a:ext cx="12192000" cy="558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7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5588000"/>
          </a:xfrm>
          <a:prstGeom prst="rect">
            <a:avLst/>
          </a:prstGeom>
          <a:noFill/>
          <a:ln>
            <a:noFill/>
          </a:ln>
        </p:spPr>
      </p:sp>
      <p:sp>
        <p:nvSpPr>
          <p:cNvPr id="18" name="Google Shape;18;p7"/>
          <p:cNvSpPr/>
          <p:nvPr/>
        </p:nvSpPr>
        <p:spPr>
          <a:xfrm>
            <a:off x="0" y="5587320"/>
            <a:ext cx="12192000" cy="127068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7"/>
          <p:cNvSpPr txBox="1">
            <a:spLocks noGrp="1"/>
          </p:cNvSpPr>
          <p:nvPr>
            <p:ph type="ctrTitle"/>
          </p:nvPr>
        </p:nvSpPr>
        <p:spPr>
          <a:xfrm>
            <a:off x="1066801" y="1637759"/>
            <a:ext cx="5375563" cy="34807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ubTitle" idx="1"/>
          </p:nvPr>
        </p:nvSpPr>
        <p:spPr>
          <a:xfrm>
            <a:off x="1066801" y="544353"/>
            <a:ext cx="10058400" cy="456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21" name="Google Shape;21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60782" y="5692095"/>
            <a:ext cx="3270437" cy="10447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- White - No Cres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eorgia"/>
              <a:buNone/>
              <a:defRPr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 - White - No Crest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eorgia"/>
              <a:buNone/>
              <a:defRPr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- White - No Crest" type="titleOnly">
  <p:cSld name="TITLE_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eorgia"/>
              <a:buNone/>
              <a:defRPr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Black" type="title">
  <p:cSld name="TITLE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12"/>
          <p:cNvSpPr txBox="1">
            <a:spLocks noGrp="1"/>
          </p:cNvSpPr>
          <p:nvPr>
            <p:ph type="ctrTitle"/>
          </p:nvPr>
        </p:nvSpPr>
        <p:spPr>
          <a:xfrm>
            <a:off x="1066801" y="1866360"/>
            <a:ext cx="10058400" cy="3748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ubTitle" idx="1"/>
          </p:nvPr>
        </p:nvSpPr>
        <p:spPr>
          <a:xfrm>
            <a:off x="1066801" y="544353"/>
            <a:ext cx="10058400" cy="456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44" name="Google Shape;44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39152" y="5493828"/>
            <a:ext cx="3314705" cy="10588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Orange - No Crest">
  <p:cSld name="Title Slide - Orange - No Cres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DC4405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3"/>
          <p:cNvSpPr txBox="1">
            <a:spLocks noGrp="1"/>
          </p:cNvSpPr>
          <p:nvPr>
            <p:ph type="ctrTitle"/>
          </p:nvPr>
        </p:nvSpPr>
        <p:spPr>
          <a:xfrm>
            <a:off x="1066801" y="1866360"/>
            <a:ext cx="10058400" cy="3748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60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ubTitle" idx="1"/>
          </p:nvPr>
        </p:nvSpPr>
        <p:spPr>
          <a:xfrm>
            <a:off x="1066801" y="544353"/>
            <a:ext cx="10058400" cy="456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49" name="Google Shape;49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56686" y="5493964"/>
            <a:ext cx="3270437" cy="10447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White - No Crest">
  <p:cSld name="Title Slide - White - No Cres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4"/>
          <p:cNvSpPr txBox="1">
            <a:spLocks noGrp="1"/>
          </p:cNvSpPr>
          <p:nvPr>
            <p:ph type="ctrTitle"/>
          </p:nvPr>
        </p:nvSpPr>
        <p:spPr>
          <a:xfrm>
            <a:off x="1066801" y="1866360"/>
            <a:ext cx="10058400" cy="3748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ubTitle" idx="1"/>
          </p:nvPr>
        </p:nvSpPr>
        <p:spPr>
          <a:xfrm>
            <a:off x="1066801" y="544353"/>
            <a:ext cx="10058400" cy="456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1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54" name="Google Shape;54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50396" y="5347019"/>
            <a:ext cx="3483016" cy="14337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- White" type="secHead">
  <p:cSld name="SECTION_HEAD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5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Georgia"/>
              <a:buNone/>
              <a:defRPr sz="45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F7F7F"/>
              </a:buClr>
              <a:buSzPts val="2400"/>
              <a:buNone/>
              <a:defRPr sz="18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2000"/>
              <a:buNone/>
              <a:defRPr sz="1500">
                <a:solidFill>
                  <a:srgbClr val="E29088"/>
                </a:solidFill>
              </a:defRPr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800"/>
              <a:buNone/>
              <a:defRPr sz="1350">
                <a:solidFill>
                  <a:srgbClr val="E29088"/>
                </a:solidFill>
              </a:defRPr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29088"/>
              </a:buClr>
              <a:buSzPts val="1600"/>
              <a:buNone/>
              <a:defRPr sz="1200">
                <a:solidFill>
                  <a:srgbClr val="E29088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 - White - No Crest" type="twoTxTwoObj">
  <p:cSld name="TWO_OBJECTS_WITH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6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eorgia"/>
              <a:buNone/>
              <a:defRPr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18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body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body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18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body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 - White - No Crest" type="objTx">
  <p:cSld name="OBJECT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Georgia"/>
              <a:buNone/>
              <a:defRPr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body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238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3200"/>
              <a:buChar char="•"/>
              <a:defRPr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30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 sz="21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lvl="2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 sz="1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 sz="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lvl="4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 sz="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lvl="5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6pPr>
            <a:lvl7pPr marL="2400300" lvl="6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7pPr>
            <a:lvl8pPr marL="2743200" lvl="7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8pPr>
            <a:lvl9pPr marL="3086100" lvl="8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90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 - White - No Crest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Georgia"/>
              <a:buNone/>
              <a:defRPr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>
            <a:spLocks noGrp="1"/>
          </p:cNvSpPr>
          <p:nvPr>
            <p:ph type="pic" idx="2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7" name="Google Shape;77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0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90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750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2BAB4-8B8D-41DD-85C7-81A0CA962007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/>
          <p:nvPr/>
        </p:nvSpPr>
        <p:spPr>
          <a:xfrm>
            <a:off x="228601" y="209552"/>
            <a:ext cx="11725275" cy="64293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6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Rufina"/>
              <a:buNone/>
              <a:defRPr sz="4400" b="1" i="0" u="none" strike="noStrike" cap="none">
                <a:solidFill>
                  <a:schemeClr val="lt1"/>
                </a:solidFill>
                <a:latin typeface="Rufina"/>
                <a:ea typeface="Rufina"/>
                <a:cs typeface="Rufina"/>
                <a:sym typeface="Rufi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4038600" y="6226176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10718800" y="6226176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| </a:t>
            </a:r>
            <a:fld id="{00000000-1234-1234-1234-123412341234}" type="slidenum">
              <a:rPr lang="en-US" smtClean="0"/>
              <a:pPr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EECSWebWed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1" descr="A blue and white logo&#10;&#10;Description automatically generated">
            <a:extLst>
              <a:ext uri="{FF2B5EF4-FFF2-40B4-BE49-F238E27FC236}">
                <a16:creationId xmlns:a16="http://schemas.microsoft.com/office/drawing/2014/main" id="{0ED07505-3FD1-1E22-04F0-7954D253067F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>
          <a:blip r:embed="rId2"/>
          <a:srcRect t="27083" b="27083"/>
          <a:stretch/>
        </p:blipFill>
        <p:spPr>
          <a:xfrm>
            <a:off x="5143500" y="1841500"/>
            <a:ext cx="1905000" cy="19050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999D12-0072-0F0E-7D20-4A4D6F38B911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11557000" y="6226175"/>
            <a:ext cx="635000" cy="365125"/>
          </a:xfrm>
        </p:spPr>
        <p:txBody>
          <a:bodyPr/>
          <a:lstStyle/>
          <a:p>
            <a:fld id="{00000000-1234-1234-1234-123412341234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5" name="Google Shape;85;p1">
            <a:extLst>
              <a:ext uri="{FF2B5EF4-FFF2-40B4-BE49-F238E27FC236}">
                <a16:creationId xmlns:a16="http://schemas.microsoft.com/office/drawing/2014/main" id="{0F229FAA-5CEB-DF5B-7D6B-8482151AE1E4}"/>
              </a:ext>
            </a:extLst>
          </p:cNvPr>
          <p:cNvPicPr preferRelativeResize="0">
            <a:picLocks noGrp="1"/>
          </p:cNvPicPr>
          <p:nvPr/>
        </p:nvPicPr>
        <p:blipFill rotWithShape="1">
          <a:blip r:embed="rId3">
            <a:alphaModFix/>
          </a:blip>
          <a:srcRect l="7552"/>
          <a:stretch/>
        </p:blipFill>
        <p:spPr>
          <a:xfrm>
            <a:off x="-23060" y="705750"/>
            <a:ext cx="12238120" cy="493305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86;p1">
            <a:extLst>
              <a:ext uri="{FF2B5EF4-FFF2-40B4-BE49-F238E27FC236}">
                <a16:creationId xmlns:a16="http://schemas.microsoft.com/office/drawing/2014/main" id="{DD596928-8ECA-2CDC-DEE9-B4A990C1AD52}"/>
              </a:ext>
            </a:extLst>
          </p:cNvPr>
          <p:cNvSpPr/>
          <p:nvPr/>
        </p:nvSpPr>
        <p:spPr>
          <a:xfrm>
            <a:off x="5419" y="1272083"/>
            <a:ext cx="9542987" cy="139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17" name="Google Shape;87;p1">
            <a:extLst>
              <a:ext uri="{FF2B5EF4-FFF2-40B4-BE49-F238E27FC236}">
                <a16:creationId xmlns:a16="http://schemas.microsoft.com/office/drawing/2014/main" id="{219445F2-58AE-7645-95A3-AF9297F46F56}"/>
              </a:ext>
            </a:extLst>
          </p:cNvPr>
          <p:cNvSpPr txBox="1">
            <a:spLocks noGrp="1"/>
          </p:cNvSpPr>
          <p:nvPr/>
        </p:nvSpPr>
        <p:spPr>
          <a:xfrm>
            <a:off x="3430712" y="1752600"/>
            <a:ext cx="5226060" cy="9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b="1" i="0" u="none" strike="noStrike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8000" dirty="0">
                <a:solidFill>
                  <a:schemeClr val="bg2"/>
                </a:solidFill>
              </a:rPr>
              <a:t>Info Sessions</a:t>
            </a:r>
          </a:p>
        </p:txBody>
      </p:sp>
      <p:sp>
        <p:nvSpPr>
          <p:cNvPr id="18" name="Google Shape;88;p1">
            <a:extLst>
              <a:ext uri="{FF2B5EF4-FFF2-40B4-BE49-F238E27FC236}">
                <a16:creationId xmlns:a16="http://schemas.microsoft.com/office/drawing/2014/main" id="{6AE6365E-4DD1-6C47-8655-9A8E795D45FD}"/>
              </a:ext>
            </a:extLst>
          </p:cNvPr>
          <p:cNvSpPr/>
          <p:nvPr/>
        </p:nvSpPr>
        <p:spPr>
          <a:xfrm>
            <a:off x="-46622" y="18900"/>
            <a:ext cx="12314821" cy="6669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89;p1">
            <a:extLst>
              <a:ext uri="{FF2B5EF4-FFF2-40B4-BE49-F238E27FC236}">
                <a16:creationId xmlns:a16="http://schemas.microsoft.com/office/drawing/2014/main" id="{05CC2386-B795-5E0E-554A-3218C8A114DB}"/>
              </a:ext>
            </a:extLst>
          </p:cNvPr>
          <p:cNvSpPr txBox="1">
            <a:spLocks noGrp="1"/>
          </p:cNvSpPr>
          <p:nvPr/>
        </p:nvSpPr>
        <p:spPr>
          <a:xfrm>
            <a:off x="421482" y="185101"/>
            <a:ext cx="10058400" cy="4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b="1" dirty="0">
                <a:solidFill>
                  <a:schemeClr val="lt1"/>
                </a:solidFill>
              </a:rPr>
              <a:t>College </a:t>
            </a:r>
            <a:r>
              <a:rPr lang="en-US" b="1">
                <a:solidFill>
                  <a:schemeClr val="lt1"/>
                </a:solidFill>
              </a:rPr>
              <a:t>of Engineering | School </a:t>
            </a:r>
            <a:r>
              <a:rPr lang="en-US" b="1" dirty="0">
                <a:solidFill>
                  <a:schemeClr val="lt1"/>
                </a:solidFill>
              </a:rPr>
              <a:t>of Electrical Engineering and Computer Science</a:t>
            </a:r>
            <a:endParaRPr sz="2200" b="1" dirty="0">
              <a:solidFill>
                <a:schemeClr val="lt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68E9BD5-F1BA-6520-16B7-16AAFF6A8E68}"/>
              </a:ext>
            </a:extLst>
          </p:cNvPr>
          <p:cNvSpPr/>
          <p:nvPr/>
        </p:nvSpPr>
        <p:spPr>
          <a:xfrm>
            <a:off x="484981" y="2962123"/>
            <a:ext cx="11419151" cy="2439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TextBox 7">
            <a:extLst>
              <a:ext uri="{FF2B5EF4-FFF2-40B4-BE49-F238E27FC236}">
                <a16:creationId xmlns:a16="http://schemas.microsoft.com/office/drawing/2014/main" id="{E3E28DFD-8B37-3538-54BB-7A80FD111A0A}"/>
              </a:ext>
            </a:extLst>
          </p:cNvPr>
          <p:cNvSpPr txBox="1"/>
          <p:nvPr/>
        </p:nvSpPr>
        <p:spPr>
          <a:xfrm>
            <a:off x="674400" y="3322198"/>
            <a:ext cx="5334000" cy="20056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800"/>
            <a:r>
              <a:rPr lang="en-US" sz="32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Hosting Multiple Sessions</a:t>
            </a:r>
          </a:p>
          <a:p>
            <a:pPr marL="50800"/>
            <a:r>
              <a:rPr lang="en-US" sz="32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Jan. 17 @ 10 </a:t>
            </a:r>
            <a:r>
              <a:rPr lang="en-US" sz="3200" b="1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am-6 pm</a:t>
            </a:r>
            <a:endParaRPr lang="en-US" sz="28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0800"/>
            <a:r>
              <a:rPr lang="en-US" sz="28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Register on Handshake</a:t>
            </a:r>
            <a:r>
              <a:rPr lang="en-US" sz="28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0800">
              <a:spcBef>
                <a:spcPts val="1000"/>
              </a:spcBef>
            </a:pPr>
            <a:endParaRPr lang="en-US" sz="2400" dirty="0">
              <a:solidFill>
                <a:srgbClr val="0070C0"/>
              </a:solidFill>
              <a:latin typeface="Calibri"/>
              <a:ea typeface="Calibri"/>
              <a:cs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5C7B0FE-B768-6C77-A35F-5888A358F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958" y="1374687"/>
            <a:ext cx="2920874" cy="1139913"/>
          </a:xfrm>
          <a:prstGeom prst="rect">
            <a:avLst/>
          </a:prstGeom>
        </p:spPr>
      </p:pic>
      <p:sp>
        <p:nvSpPr>
          <p:cNvPr id="23" name="TextBox 7">
            <a:extLst>
              <a:ext uri="{FF2B5EF4-FFF2-40B4-BE49-F238E27FC236}">
                <a16:creationId xmlns:a16="http://schemas.microsoft.com/office/drawing/2014/main" id="{EE4DF0FF-78A1-4E37-84B4-D9F28B58EB7F}"/>
              </a:ext>
            </a:extLst>
          </p:cNvPr>
          <p:cNvSpPr txBox="1"/>
          <p:nvPr/>
        </p:nvSpPr>
        <p:spPr>
          <a:xfrm>
            <a:off x="6629400" y="2979056"/>
            <a:ext cx="3169799" cy="2898229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800"/>
            <a:r>
              <a:rPr lang="en-US" sz="25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Wants:                         </a:t>
            </a:r>
            <a:r>
              <a:rPr lang="en-US" sz="25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1) Chemical Engineers 2) Chemistry               3) Materials Science   4) Other engineers                  5) Physics</a:t>
            </a:r>
            <a:endParaRPr lang="en-US" sz="2500" b="1" dirty="0">
              <a:solidFill>
                <a:srgbClr val="000000"/>
              </a:solidFill>
              <a:latin typeface="Calibri"/>
              <a:ea typeface="Calibri"/>
              <a:cs typeface="Arial"/>
            </a:endParaRPr>
          </a:p>
          <a:p>
            <a:pPr marL="50800">
              <a:spcBef>
                <a:spcPts val="1000"/>
              </a:spcBef>
            </a:pPr>
            <a:endParaRPr lang="en-US" sz="2400" dirty="0">
              <a:solidFill>
                <a:srgbClr val="0070C0"/>
              </a:solidFill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6618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85;p1">
            <a:extLst>
              <a:ext uri="{FF2B5EF4-FFF2-40B4-BE49-F238E27FC236}">
                <a16:creationId xmlns:a16="http://schemas.microsoft.com/office/drawing/2014/main" id="{F291A492-3F8B-8FC0-8901-737E29222EA3}"/>
              </a:ext>
            </a:extLst>
          </p:cNvPr>
          <p:cNvPicPr preferRelativeResize="0">
            <a:picLocks noGrp="1"/>
          </p:cNvPicPr>
          <p:nvPr/>
        </p:nvPicPr>
        <p:blipFill rotWithShape="1">
          <a:blip r:embed="rId2">
            <a:alphaModFix/>
          </a:blip>
          <a:srcRect l="7552"/>
          <a:stretch/>
        </p:blipFill>
        <p:spPr>
          <a:xfrm>
            <a:off x="-600" y="660750"/>
            <a:ext cx="12191499" cy="49330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86;p1">
            <a:extLst>
              <a:ext uri="{FF2B5EF4-FFF2-40B4-BE49-F238E27FC236}">
                <a16:creationId xmlns:a16="http://schemas.microsoft.com/office/drawing/2014/main" id="{08E3C5AF-A241-2CB0-F39C-D68B801240FA}"/>
              </a:ext>
            </a:extLst>
          </p:cNvPr>
          <p:cNvSpPr/>
          <p:nvPr/>
        </p:nvSpPr>
        <p:spPr>
          <a:xfrm>
            <a:off x="-4914" y="1151467"/>
            <a:ext cx="10280290" cy="9787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87;p1">
            <a:extLst>
              <a:ext uri="{FF2B5EF4-FFF2-40B4-BE49-F238E27FC236}">
                <a16:creationId xmlns:a16="http://schemas.microsoft.com/office/drawing/2014/main" id="{FECF10DE-E473-715B-9F58-8D3DDD958AEE}"/>
              </a:ext>
            </a:extLst>
          </p:cNvPr>
          <p:cNvSpPr txBox="1">
            <a:spLocks noGrp="1"/>
          </p:cNvSpPr>
          <p:nvPr/>
        </p:nvSpPr>
        <p:spPr>
          <a:xfrm>
            <a:off x="381000" y="1410021"/>
            <a:ext cx="10370314" cy="9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4405"/>
              </a:buClr>
              <a:buSzPts val="8000"/>
              <a:buFont typeface="Arial"/>
              <a:buNone/>
              <a:defRPr sz="6000" b="1" i="0" u="none" strike="noStrike" cap="none">
                <a:solidFill>
                  <a:srgbClr val="DC440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4400" dirty="0">
                <a:solidFill>
                  <a:schemeClr val="bg2"/>
                </a:solidFill>
              </a:rPr>
              <a:t>CBEE Club hosts </a:t>
            </a:r>
          </a:p>
        </p:txBody>
      </p:sp>
      <p:sp>
        <p:nvSpPr>
          <p:cNvPr id="8" name="Google Shape;88;p1">
            <a:extLst>
              <a:ext uri="{FF2B5EF4-FFF2-40B4-BE49-F238E27FC236}">
                <a16:creationId xmlns:a16="http://schemas.microsoft.com/office/drawing/2014/main" id="{B5095720-9C93-23F6-2F72-BB5C44E9D76B}"/>
              </a:ext>
            </a:extLst>
          </p:cNvPr>
          <p:cNvSpPr/>
          <p:nvPr/>
        </p:nvSpPr>
        <p:spPr>
          <a:xfrm>
            <a:off x="-850" y="-6000"/>
            <a:ext cx="12192000" cy="6669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89;p1">
            <a:extLst>
              <a:ext uri="{FF2B5EF4-FFF2-40B4-BE49-F238E27FC236}">
                <a16:creationId xmlns:a16="http://schemas.microsoft.com/office/drawing/2014/main" id="{D9D3998B-8525-90E8-5EE7-AEB0029273EC}"/>
              </a:ext>
            </a:extLst>
          </p:cNvPr>
          <p:cNvSpPr txBox="1">
            <a:spLocks noGrp="1"/>
          </p:cNvSpPr>
          <p:nvPr/>
        </p:nvSpPr>
        <p:spPr>
          <a:xfrm>
            <a:off x="216976" y="175647"/>
            <a:ext cx="10058400" cy="4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b="1" dirty="0">
                <a:solidFill>
                  <a:schemeClr val="lt1"/>
                </a:solidFill>
              </a:rPr>
              <a:t>College of Engineering | School of Electrical Engineering and Computer Science</a:t>
            </a:r>
            <a:endParaRPr sz="2200" b="1" dirty="0">
              <a:solidFill>
                <a:schemeClr val="l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8F992A-4252-EC30-A804-D8F061C7C191}"/>
              </a:ext>
            </a:extLst>
          </p:cNvPr>
          <p:cNvSpPr/>
          <p:nvPr/>
        </p:nvSpPr>
        <p:spPr>
          <a:xfrm>
            <a:off x="298505" y="2597903"/>
            <a:ext cx="11594479" cy="264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F7254195-5846-C50C-9CB8-399682264AFD}"/>
              </a:ext>
            </a:extLst>
          </p:cNvPr>
          <p:cNvSpPr txBox="1"/>
          <p:nvPr/>
        </p:nvSpPr>
        <p:spPr>
          <a:xfrm>
            <a:off x="381000" y="2741434"/>
            <a:ext cx="11512494" cy="334450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800">
              <a:spcBef>
                <a:spcPts val="1000"/>
              </a:spcBef>
            </a:pPr>
            <a:r>
              <a:rPr lang="en-US" sz="32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Jan. 11 @ 5:00 pm </a:t>
            </a:r>
            <a:r>
              <a:rPr lang="en-US" sz="3200" dirty="0">
                <a:solidFill>
                  <a:srgbClr val="0070C0"/>
                </a:solidFill>
                <a:latin typeface="Calibri"/>
                <a:ea typeface="Calibri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https://bit.ly/EECSWebWed</a:t>
            </a:r>
            <a:r>
              <a:rPr lang="en-US" sz="3200" dirty="0">
                <a:solidFill>
                  <a:srgbClr val="0070C0"/>
                </a:solidFill>
                <a:latin typeface="Calibri"/>
                <a:ea typeface="Calibri"/>
                <a:cs typeface="Arial"/>
              </a:rPr>
              <a:t> </a:t>
            </a:r>
            <a:endParaRPr lang="en-US" sz="3200" b="1" dirty="0">
              <a:solidFill>
                <a:srgbClr val="000000"/>
              </a:solidFill>
              <a:latin typeface="Calibri"/>
              <a:ea typeface="Calibri"/>
              <a:cs typeface="Arial"/>
            </a:endParaRPr>
          </a:p>
          <a:p>
            <a:pPr marL="50800">
              <a:spcBef>
                <a:spcPts val="1000"/>
              </a:spcBef>
            </a:pPr>
            <a:r>
              <a:rPr lang="en-US" sz="32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Webinar Thursday – Live on Zoom</a:t>
            </a:r>
            <a:endParaRPr lang="en-US" dirty="0">
              <a:solidFill>
                <a:srgbClr val="D73F09"/>
              </a:solidFill>
              <a:latin typeface="Calibri"/>
              <a:ea typeface="Calibri"/>
              <a:cs typeface="Arial"/>
            </a:endParaRPr>
          </a:p>
          <a:p>
            <a:pPr marL="50800">
              <a:spcBef>
                <a:spcPts val="1000"/>
              </a:spcBef>
            </a:pPr>
            <a:r>
              <a:rPr lang="en-US" sz="32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Wants to meet: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 Engineering + Chemistry + Physics</a:t>
            </a:r>
          </a:p>
          <a:p>
            <a:pPr marL="50800">
              <a:spcBef>
                <a:spcPts val="1000"/>
              </a:spcBef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Register on Handshake.</a:t>
            </a:r>
            <a:endParaRPr lang="en-US" sz="3200" dirty="0">
              <a:solidFill>
                <a:srgbClr val="000000"/>
              </a:solidFill>
              <a:cs typeface="Arial"/>
            </a:endParaRPr>
          </a:p>
          <a:p>
            <a:pPr marL="457200" indent="-406400">
              <a:spcBef>
                <a:spcPts val="1000"/>
              </a:spcBef>
              <a:buFont typeface="Arial"/>
              <a:buChar char="•"/>
            </a:pPr>
            <a:endParaRPr lang="en-US" sz="3200" b="1" dirty="0">
              <a:solidFill>
                <a:srgbClr val="000000"/>
              </a:solidFill>
              <a:cs typeface="Arial"/>
            </a:endParaRPr>
          </a:p>
          <a:p>
            <a:endParaRPr lang="en-US" dirty="0">
              <a:solidFill>
                <a:srgbClr val="D73F09"/>
              </a:solidFill>
              <a:cs typeface="Arial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B80CE16-C20A-49F9-A8EB-BCB6FA494C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1576" y="1165064"/>
            <a:ext cx="2216511" cy="8650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660E07C-1D55-46CC-9918-E29E083117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01200" y="2933426"/>
            <a:ext cx="2044390" cy="2044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627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ustom 6">
      <a:dk1>
        <a:srgbClr val="D73F09"/>
      </a:dk1>
      <a:lt1>
        <a:srgbClr val="FFFFFF"/>
      </a:lt1>
      <a:dk2>
        <a:srgbClr val="000000"/>
      </a:dk2>
      <a:lt2>
        <a:srgbClr val="B7A99A"/>
      </a:lt2>
      <a:accent1>
        <a:srgbClr val="8E9089"/>
      </a:accent1>
      <a:accent2>
        <a:srgbClr val="00859B"/>
      </a:accent2>
      <a:accent3>
        <a:srgbClr val="B8DDE1"/>
      </a:accent3>
      <a:accent4>
        <a:srgbClr val="FFB500"/>
      </a:accent4>
      <a:accent5>
        <a:srgbClr val="FDD26E"/>
      </a:accent5>
      <a:accent6>
        <a:srgbClr val="4A773C"/>
      </a:accent6>
      <a:hlink>
        <a:srgbClr val="C4D6A4"/>
      </a:hlink>
      <a:folHlink>
        <a:srgbClr val="7A68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Georgia</vt:lpstr>
      <vt:lpstr>Rufina</vt:lpstr>
      <vt:lpstr>Office Theme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399</cp:revision>
  <dcterms:created xsi:type="dcterms:W3CDTF">2012-08-24T00:53:15Z</dcterms:created>
  <dcterms:modified xsi:type="dcterms:W3CDTF">2024-01-08T10:09:26Z</dcterms:modified>
</cp:coreProperties>
</file>