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24387175" cy="13716000"/>
  <p:notesSz cx="6858000" cy="9144000"/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F09"/>
    <a:srgbClr val="00859B"/>
    <a:srgbClr val="003B5C"/>
    <a:srgbClr val="003B2A"/>
    <a:srgbClr val="D94625"/>
    <a:srgbClr val="F0491C"/>
    <a:srgbClr val="DC4405"/>
    <a:srgbClr val="FF8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0" d="100"/>
          <a:sy n="60" d="100"/>
        </p:scale>
        <p:origin x="162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762015"/>
            <a:ext cx="24403667" cy="11953985"/>
          </a:xfrm>
          <a:prstGeom prst="rect">
            <a:avLst/>
          </a:prstGeom>
          <a:solidFill>
            <a:srgbClr val="FF80B5"/>
          </a:solidFill>
        </p:spPr>
        <p:txBody>
          <a:bodyPr/>
          <a:lstStyle>
            <a:lvl1pPr marL="0" indent="0" algn="ctr">
              <a:spcAft>
                <a:spcPts val="2400"/>
              </a:spcAft>
              <a:buFont typeface="Arial"/>
              <a:buNone/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COE_CBE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73544"/>
            <a:ext cx="16357600" cy="762000"/>
          </a:xfrm>
          <a:prstGeom prst="rect">
            <a:avLst/>
          </a:prstGeom>
        </p:spPr>
      </p:pic>
      <p:pic>
        <p:nvPicPr>
          <p:cNvPr id="2" name="Picture 1" descr="Ba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/>
          <a:stretch/>
        </p:blipFill>
        <p:spPr>
          <a:xfrm>
            <a:off x="0" y="-23187"/>
            <a:ext cx="24437534" cy="18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52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088639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1088639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1088639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108863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60EA68-6106-4FDB-AD78-EF872C70E311}"/>
              </a:ext>
            </a:extLst>
          </p:cNvPr>
          <p:cNvSpPr txBox="1"/>
          <p:nvPr/>
        </p:nvSpPr>
        <p:spPr>
          <a:xfrm>
            <a:off x="139001" y="1715817"/>
            <a:ext cx="2410917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50" b="1" dirty="0">
                <a:solidFill>
                  <a:srgbClr val="00859B"/>
                </a:solidFill>
                <a:latin typeface="Stratum2 Regular" panose="020B0506030000020004" pitchFamily="34" charset="0"/>
                <a:cs typeface="Sabon Next LT" panose="02000500000000000000" pitchFamily="2" charset="0"/>
              </a:rPr>
              <a:t>Want to help solve the plastic waste problem?</a:t>
            </a:r>
          </a:p>
        </p:txBody>
      </p:sp>
      <p:pic>
        <p:nvPicPr>
          <p:cNvPr id="12" name="Picture 11" descr="OSU_horizontal_2C_W_over_B.eps">
            <a:extLst>
              <a:ext uri="{FF2B5EF4-FFF2-40B4-BE49-F238E27FC236}">
                <a16:creationId xmlns:a16="http://schemas.microsoft.com/office/drawing/2014/main" id="{0350509A-C7F2-41D9-82F7-7D64F950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1" y="108025"/>
            <a:ext cx="5016501" cy="1599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90A96-D1D6-8882-66FE-C144143AB17C}"/>
              </a:ext>
            </a:extLst>
          </p:cNvPr>
          <p:cNvSpPr txBox="1"/>
          <p:nvPr/>
        </p:nvSpPr>
        <p:spPr>
          <a:xfrm>
            <a:off x="275175" y="13225977"/>
            <a:ext cx="2338457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latin typeface="Kievit Offc" panose="020B0504030101020102"/>
                <a:ea typeface="Verdana" panose="020B0604030504040204" pitchFamily="34" charset="0"/>
              </a:rPr>
              <a:t>Accommodations for disabilities may be made by contacting Josefine.fleetwood@oregonstate.edu</a:t>
            </a:r>
            <a:r>
              <a:rPr lang="en-US" sz="5000" baseline="30000" dirty="0">
                <a:latin typeface="Kievit Offc" panose="020B0504030101020102"/>
                <a:ea typeface="Verdana" panose="020B0604030504040204" pitchFamily="34" charset="0"/>
              </a:rPr>
              <a:t>.</a:t>
            </a:r>
            <a:r>
              <a:rPr lang="en-US" sz="6500" baseline="30000" dirty="0">
                <a:latin typeface="Kievit Offc" panose="020B0504030101020102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F0AE3-32B4-0170-151A-AF971CF5C29D}"/>
              </a:ext>
            </a:extLst>
          </p:cNvPr>
          <p:cNvSpPr/>
          <p:nvPr/>
        </p:nvSpPr>
        <p:spPr>
          <a:xfrm>
            <a:off x="275175" y="3033208"/>
            <a:ext cx="15530882" cy="93153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  <a:latin typeface="Kievit Offc" panose="020B0504030101020102" pitchFamily="34" charset="0"/>
              </a:rPr>
              <a:t>Join us to learn how </a:t>
            </a:r>
            <a:r>
              <a:rPr lang="en-US" sz="4800" b="1" dirty="0" err="1">
                <a:solidFill>
                  <a:srgbClr val="FF6600"/>
                </a:solidFill>
                <a:latin typeface="Kievit Offc" panose="020B0504030101020102" pitchFamily="34" charset="0"/>
              </a:rPr>
              <a:t>Agilyx</a:t>
            </a:r>
            <a:r>
              <a:rPr lang="en-US" sz="4800" b="1" dirty="0">
                <a:solidFill>
                  <a:srgbClr val="FF6600"/>
                </a:solidFill>
                <a:latin typeface="Kievit Offc" panose="020B0504030101020102" pitchFamily="34" charset="0"/>
              </a:rPr>
              <a:t> </a:t>
            </a:r>
            <a:r>
              <a:rPr lang="en-US" sz="4800" dirty="0">
                <a:solidFill>
                  <a:srgbClr val="FF6600"/>
                </a:solidFill>
                <a:latin typeface="Kievit Offc" panose="020B0504030101020102" pitchFamily="34" charset="0"/>
              </a:rPr>
              <a:t>and </a:t>
            </a:r>
            <a:r>
              <a:rPr lang="en-US" sz="4800" b="1" dirty="0" err="1">
                <a:solidFill>
                  <a:srgbClr val="FF6600"/>
                </a:solidFill>
                <a:latin typeface="Kievit Offc" panose="020B0504030101020102" pitchFamily="34" charset="0"/>
              </a:rPr>
              <a:t>Cyclyx</a:t>
            </a:r>
            <a:r>
              <a:rPr lang="en-US" sz="4800" dirty="0">
                <a:solidFill>
                  <a:srgbClr val="FF6600"/>
                </a:solidFill>
                <a:latin typeface="Kievit Offc" panose="020B0504030101020102" pitchFamily="34" charset="0"/>
              </a:rPr>
              <a:t> are working together to increase plastic recycling rates from 10% to 90%! They believe it is time to expand recycling by giving post-use plastic a new, circular life! </a:t>
            </a:r>
          </a:p>
          <a:p>
            <a:endParaRPr lang="en-US" sz="4800" dirty="0">
              <a:solidFill>
                <a:srgbClr val="FF6600"/>
              </a:solidFill>
              <a:latin typeface="Kievit Offc" panose="020B0504030101020102" pitchFamily="34" charset="0"/>
            </a:endParaRPr>
          </a:p>
          <a:p>
            <a:r>
              <a:rPr lang="en-US" sz="4800" dirty="0">
                <a:solidFill>
                  <a:srgbClr val="FF6600"/>
                </a:solidFill>
                <a:latin typeface="Kievit Offc" panose="020B0504030101020102" pitchFamily="34" charset="0"/>
              </a:rPr>
              <a:t>We are hiring! As the operations and partnership continue to grow, they will need people who are equally committed to making a positive impact! </a:t>
            </a:r>
          </a:p>
          <a:p>
            <a:endParaRPr lang="en-US" sz="3900" dirty="0">
              <a:solidFill>
                <a:srgbClr val="FF6600"/>
              </a:solidFill>
              <a:latin typeface="Kievit Offc" panose="020B0504030101020102" pitchFamily="34" charset="0"/>
            </a:endParaRPr>
          </a:p>
          <a:p>
            <a:r>
              <a:rPr lang="en-US" sz="6600" b="1" dirty="0">
                <a:latin typeface="Kievit Offc" panose="020B0504030101020102" pitchFamily="34" charset="0"/>
              </a:rPr>
              <a:t>Friday, May 12 – 12 p.m. to 1 p.m.</a:t>
            </a:r>
          </a:p>
          <a:p>
            <a:r>
              <a:rPr lang="en-US" sz="6600" b="1" dirty="0">
                <a:latin typeface="Kievit Offc" panose="020B0504030101020102" pitchFamily="34" charset="0"/>
              </a:rPr>
              <a:t>Virtual info session </a:t>
            </a:r>
          </a:p>
          <a:p>
            <a:endParaRPr lang="en-US" sz="4400" b="1" baseline="30000" dirty="0">
              <a:latin typeface="Kievit Offc" panose="020B0504030101020102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43634C-9958-2324-3591-76F321A4F398}"/>
              </a:ext>
            </a:extLst>
          </p:cNvPr>
          <p:cNvSpPr txBox="1"/>
          <p:nvPr/>
        </p:nvSpPr>
        <p:spPr>
          <a:xfrm>
            <a:off x="16653299" y="3577528"/>
            <a:ext cx="74587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Kievit Offc" panose="020B0504030101020102"/>
              </a:rPr>
              <a:t>Register in Handshake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EF1C2030-45DF-2E92-A800-1BE914CB7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7602" y="4977253"/>
            <a:ext cx="6630094" cy="66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0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15367</TotalTime>
  <Words>114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Kievit Offc</vt:lpstr>
      <vt:lpstr>Sabon Next LT</vt:lpstr>
      <vt:lpstr>Stratum2 Regular</vt:lpstr>
      <vt:lpstr>Verdana</vt:lpstr>
      <vt:lpstr>Office Theme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Forkey</dc:creator>
  <cp:lastModifiedBy>Josefine Fleetwood</cp:lastModifiedBy>
  <cp:revision>51</cp:revision>
  <dcterms:created xsi:type="dcterms:W3CDTF">2017-10-31T21:51:11Z</dcterms:created>
  <dcterms:modified xsi:type="dcterms:W3CDTF">2023-05-03T20:45:28Z</dcterms:modified>
</cp:coreProperties>
</file>