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8" r:id="rId2"/>
  </p:sldMasterIdLst>
  <p:notesMasterIdLst>
    <p:notesMasterId r:id="rId4"/>
  </p:notesMasterIdLst>
  <p:sldIdLst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38" y="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Full Image 1">
  <p:cSld name="Title Slide - Full Image 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/>
          <p:nvPr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5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7"/>
          <p:cNvSpPr/>
          <p:nvPr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7"/>
          <p:cNvSpPr txBox="1">
            <a:spLocks noGrp="1"/>
          </p:cNvSpPr>
          <p:nvPr>
            <p:ph type="ctrTitle"/>
          </p:nvPr>
        </p:nvSpPr>
        <p:spPr>
          <a:xfrm>
            <a:off x="1066801" y="1637759"/>
            <a:ext cx="5375563" cy="3480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60782" y="5692095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White - No Cres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White - No Cres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White - No Crest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Black" type="title">
  <p:cSld name="TITL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2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4" name="Google Shape;4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39152" y="5493828"/>
            <a:ext cx="3314705" cy="105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Orange - No Crest">
  <p:cSld name="Title Slide - Orange - No Cres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6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9" name="Google Shape;4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56686" y="5493964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White - No Crest">
  <p:cSld name="Title Slide - White - No Cres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50396" y="5347019"/>
            <a:ext cx="3483016" cy="1433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- White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Georgia"/>
              <a:buNone/>
              <a:defRPr sz="4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2000"/>
              <a:buNone/>
              <a:defRPr sz="1500">
                <a:solidFill>
                  <a:srgbClr val="E290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800"/>
              <a:buNone/>
              <a:defRPr sz="1350">
                <a:solidFill>
                  <a:srgbClr val="E290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 - White - No Crest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 - White - No Cres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 - White - No Crest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228601" y="209552"/>
            <a:ext cx="11725275" cy="6429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fina"/>
              <a:buNone/>
              <a:defRPr sz="4400" b="1" i="0" u="none" strike="noStrike" cap="none">
                <a:solidFill>
                  <a:schemeClr val="lt1"/>
                </a:solidFill>
                <a:latin typeface="Rufina"/>
                <a:ea typeface="Rufina"/>
                <a:cs typeface="Rufina"/>
                <a:sym typeface="Rufi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| </a:t>
            </a:r>
            <a:fld id="{00000000-1234-1234-1234-123412341234}" type="slidenum">
              <a:rPr lang="en-US" smtClean="0"/>
              <a:p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hyperlink" Target="http://bit.ly/Intel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 descr="A blue and white logo&#10;&#10;Description automatically generated">
            <a:extLst>
              <a:ext uri="{FF2B5EF4-FFF2-40B4-BE49-F238E27FC236}">
                <a16:creationId xmlns:a16="http://schemas.microsoft.com/office/drawing/2014/main" id="{0ED07505-3FD1-1E22-04F0-7954D253067F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2"/>
          <a:srcRect t="27083" b="27083"/>
          <a:stretch/>
        </p:blipFill>
        <p:spPr>
          <a:xfrm>
            <a:off x="5143500" y="1841500"/>
            <a:ext cx="1905000" cy="1905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99D12-0072-0F0E-7D20-4A4D6F38B911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57000" y="6226175"/>
            <a:ext cx="635000" cy="365125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5" name="Google Shape;85;p1">
            <a:extLst>
              <a:ext uri="{FF2B5EF4-FFF2-40B4-BE49-F238E27FC236}">
                <a16:creationId xmlns:a16="http://schemas.microsoft.com/office/drawing/2014/main" id="{0F229FAA-5CEB-DF5B-7D6B-8482151AE1E4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3">
            <a:alphaModFix/>
          </a:blip>
          <a:srcRect l="7552"/>
          <a:stretch/>
        </p:blipFill>
        <p:spPr>
          <a:xfrm>
            <a:off x="-23060" y="652867"/>
            <a:ext cx="12238120" cy="493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5419" y="1272083"/>
            <a:ext cx="9542987" cy="139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3352800" y="1860316"/>
            <a:ext cx="5226060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0" dirty="0">
                <a:solidFill>
                  <a:schemeClr val="bg2"/>
                </a:solidFill>
              </a:rPr>
              <a:t>Info Sessions</a:t>
            </a: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23060" y="7233"/>
            <a:ext cx="12314821" cy="6669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421482" y="134944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 dirty="0">
                <a:solidFill>
                  <a:schemeClr val="lt1"/>
                </a:solidFill>
              </a:rPr>
              <a:t>College of Engineering | School of Electrical Engineering and Computer Science</a:t>
            </a:r>
            <a:endParaRPr sz="22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609600" y="2970213"/>
            <a:ext cx="11419151" cy="2439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820606" y="3128846"/>
            <a:ext cx="5334000" cy="255967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Hosting Multiple Sessions</a:t>
            </a:r>
          </a:p>
          <a:p>
            <a:pPr marL="50800"/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Feb. </a:t>
            </a:r>
            <a:r>
              <a:rPr lang="en-US" sz="3200" b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6 @ </a:t>
            </a: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10 am-6 pm</a:t>
            </a:r>
            <a:endParaRPr lang="en-US" sz="3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/>
            <a: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Register on Handshake</a:t>
            </a:r>
          </a:p>
          <a:p>
            <a:pPr marL="50800"/>
            <a: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http://bit.ly/Intel24</a:t>
            </a:r>
            <a:r>
              <a:rPr lang="en-US" sz="32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>
              <a:spcBef>
                <a:spcPts val="1000"/>
              </a:spcBef>
            </a:pPr>
            <a:endParaRPr lang="en-US" sz="2400" dirty="0">
              <a:solidFill>
                <a:srgbClr val="0070C0"/>
              </a:solidFill>
              <a:latin typeface="Calibri"/>
              <a:ea typeface="Calibri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C7B0FE-B768-6C77-A35F-5888A358FB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861" y="1385608"/>
            <a:ext cx="2638558" cy="1029735"/>
          </a:xfrm>
          <a:prstGeom prst="rect">
            <a:avLst/>
          </a:prstGeom>
        </p:spPr>
      </p:pic>
      <p:sp>
        <p:nvSpPr>
          <p:cNvPr id="23" name="TextBox 7">
            <a:extLst>
              <a:ext uri="{FF2B5EF4-FFF2-40B4-BE49-F238E27FC236}">
                <a16:creationId xmlns:a16="http://schemas.microsoft.com/office/drawing/2014/main" id="{EE4DF0FF-78A1-4E37-84B4-D9F28B58EB7F}"/>
              </a:ext>
            </a:extLst>
          </p:cNvPr>
          <p:cNvSpPr txBox="1"/>
          <p:nvPr/>
        </p:nvSpPr>
        <p:spPr>
          <a:xfrm>
            <a:off x="7896938" y="3003565"/>
            <a:ext cx="4254459" cy="224676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0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Wants:                 </a:t>
            </a:r>
          </a:p>
          <a:p>
            <a:pPr marL="508000" indent="-457200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Chemical Engineers </a:t>
            </a:r>
          </a:p>
          <a:p>
            <a:pPr marL="508000" indent="-457200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Chemistry  </a:t>
            </a:r>
          </a:p>
          <a:p>
            <a:pPr marL="508000" indent="-457200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Materials Science </a:t>
            </a:r>
          </a:p>
          <a:p>
            <a:pPr marL="508000" indent="-457200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Mechanical Engineers</a:t>
            </a:r>
          </a:p>
          <a:p>
            <a:pPr marL="508000" indent="-457200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Other Engineering Majors</a:t>
            </a:r>
          </a:p>
          <a:p>
            <a:pPr marL="508000" indent="-457200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Physics</a:t>
            </a:r>
            <a:endParaRPr lang="en-US" sz="2000" b="1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</p:txBody>
      </p:sp>
      <p:pic>
        <p:nvPicPr>
          <p:cNvPr id="8" name="Picture 7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EB495D69-3C11-4CA8-BA85-61F812E2B8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324419"/>
            <a:ext cx="1731193" cy="173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rgbClr val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Rufina</vt:lpstr>
      <vt:lpstr>Office Theme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399</cp:revision>
  <dcterms:created xsi:type="dcterms:W3CDTF">2012-08-24T00:53:15Z</dcterms:created>
  <dcterms:modified xsi:type="dcterms:W3CDTF">2024-01-30T20:56:04Z</dcterms:modified>
</cp:coreProperties>
</file>