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8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6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Full Image 1">
  <p:cSld name="Title Slide - Full Imag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5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7"/>
          <p:cNvSpPr/>
          <p:nvPr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066801" y="1637759"/>
            <a:ext cx="5375563" cy="348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60782" y="5692095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White - No Cres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White - No Crest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Black" type="title">
  <p:cSld name="TIT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39152" y="5493828"/>
            <a:ext cx="3314705" cy="105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range - No Crest">
  <p:cSld name="Title Slide - Orange - No Cre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6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9" name="Google Shape;4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686" y="5493964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White - No Crest">
  <p:cSld name="Title Slide - White - No Cre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50396" y="5347019"/>
            <a:ext cx="3483016" cy="1433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- White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Georgia"/>
              <a:buNone/>
              <a:defRPr sz="4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2000"/>
              <a:buNone/>
              <a:defRPr sz="1500">
                <a:solidFill>
                  <a:srgbClr val="E290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800"/>
              <a:buNone/>
              <a:defRPr sz="1350">
                <a:solidFill>
                  <a:srgbClr val="E290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White - No Crest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- White - No Cres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 - White - No Cres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1" y="209552"/>
            <a:ext cx="11725275" cy="6429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ufina"/>
              <a:buNone/>
              <a:defRPr sz="4400" b="1" i="0" u="none" strike="noStrike" cap="none">
                <a:solidFill>
                  <a:schemeClr val="lt1"/>
                </a:solidFill>
                <a:latin typeface="Rufina"/>
                <a:ea typeface="Rufina"/>
                <a:cs typeface="Rufina"/>
                <a:sym typeface="Rufi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| 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EECSWebWed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A blue and white logo&#10;&#10;Description automatically generated">
            <a:extLst>
              <a:ext uri="{FF2B5EF4-FFF2-40B4-BE49-F238E27FC236}">
                <a16:creationId xmlns:a16="http://schemas.microsoft.com/office/drawing/2014/main" id="{0ED07505-3FD1-1E22-04F0-7954D253067F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2"/>
          <a:srcRect t="27083" b="27083"/>
          <a:stretch/>
        </p:blipFill>
        <p:spPr>
          <a:xfrm>
            <a:off x="5143500" y="1841500"/>
            <a:ext cx="1905000" cy="1905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99D12-0072-0F0E-7D20-4A4D6F38B911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57000" y="6226175"/>
            <a:ext cx="635000" cy="36512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5" name="Google Shape;85;p1">
            <a:extLst>
              <a:ext uri="{FF2B5EF4-FFF2-40B4-BE49-F238E27FC236}">
                <a16:creationId xmlns:a16="http://schemas.microsoft.com/office/drawing/2014/main" id="{0F229FAA-5CEB-DF5B-7D6B-8482151AE1E4}"/>
              </a:ext>
            </a:extLst>
          </p:cNvPr>
          <p:cNvPicPr preferRelativeResize="0">
            <a:picLocks noGrp="1"/>
          </p:cNvPicPr>
          <p:nvPr/>
        </p:nvPicPr>
        <p:blipFill rotWithShape="1">
          <a:blip r:embed="rId3">
            <a:alphaModFix/>
          </a:blip>
          <a:srcRect l="7552"/>
          <a:stretch/>
        </p:blipFill>
        <p:spPr>
          <a:xfrm>
            <a:off x="-23060" y="705750"/>
            <a:ext cx="12238120" cy="493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5419" y="1272083"/>
            <a:ext cx="9542987" cy="139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3430712" y="1752600"/>
            <a:ext cx="522606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0" dirty="0">
                <a:solidFill>
                  <a:schemeClr val="bg2"/>
                </a:solidFill>
              </a:rPr>
              <a:t>Info Sessions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46622" y="18900"/>
            <a:ext cx="12314821" cy="66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421482" y="185101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</a:t>
            </a:r>
            <a:r>
              <a:rPr lang="en-US" b="1">
                <a:solidFill>
                  <a:schemeClr val="lt1"/>
                </a:solidFill>
              </a:rPr>
              <a:t>of Engineering | School </a:t>
            </a:r>
            <a:r>
              <a:rPr lang="en-US" b="1" dirty="0">
                <a:solidFill>
                  <a:schemeClr val="lt1"/>
                </a:solidFill>
              </a:rPr>
              <a:t>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484981" y="2962123"/>
            <a:ext cx="11419151" cy="243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674400" y="3322198"/>
            <a:ext cx="5334000" cy="20056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Hosting Multiple Sessions</a:t>
            </a:r>
          </a:p>
          <a:p>
            <a:pPr marL="50800"/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Jan. 17 @ 10 </a:t>
            </a:r>
            <a:r>
              <a:rPr lang="en-US" sz="3200" b="1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am-6 pm</a:t>
            </a: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/>
            <a:r>
              <a:rPr lang="en-US" sz="28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 on Handshake</a:t>
            </a:r>
            <a:r>
              <a:rPr lang="en-US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>
              <a:spcBef>
                <a:spcPts val="1000"/>
              </a:spcBef>
            </a:pPr>
            <a:endParaRPr lang="en-US" sz="24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C7B0FE-B768-6C77-A35F-5888A358F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58" y="1374687"/>
            <a:ext cx="2920874" cy="1139913"/>
          </a:xfrm>
          <a:prstGeom prst="rect">
            <a:avLst/>
          </a:prstGeom>
        </p:spPr>
      </p:pic>
      <p:sp>
        <p:nvSpPr>
          <p:cNvPr id="23" name="TextBox 7">
            <a:extLst>
              <a:ext uri="{FF2B5EF4-FFF2-40B4-BE49-F238E27FC236}">
                <a16:creationId xmlns:a16="http://schemas.microsoft.com/office/drawing/2014/main" id="{EE4DF0FF-78A1-4E37-84B4-D9F28B58EB7F}"/>
              </a:ext>
            </a:extLst>
          </p:cNvPr>
          <p:cNvSpPr txBox="1"/>
          <p:nvPr/>
        </p:nvSpPr>
        <p:spPr>
          <a:xfrm>
            <a:off x="6629400" y="2979056"/>
            <a:ext cx="3169799" cy="28982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5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Wants:                         </a:t>
            </a:r>
            <a:r>
              <a:rPr lang="en-US" sz="25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1) Chemical Engineers 2) Chemistry               3) Materials Science   4) Other engineers                  5) Physics</a:t>
            </a:r>
            <a:endParaRPr lang="en-US" sz="2500" b="1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50800">
              <a:spcBef>
                <a:spcPts val="1000"/>
              </a:spcBef>
            </a:pPr>
            <a:endParaRPr lang="en-US" sz="24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61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85;p1">
            <a:extLst>
              <a:ext uri="{FF2B5EF4-FFF2-40B4-BE49-F238E27FC236}">
                <a16:creationId xmlns:a16="http://schemas.microsoft.com/office/drawing/2014/main" id="{F291A492-3F8B-8FC0-8901-737E29222EA3}"/>
              </a:ext>
            </a:extLst>
          </p:cNvPr>
          <p:cNvPicPr preferRelativeResize="0">
            <a:picLocks noGrp="1"/>
          </p:cNvPicPr>
          <p:nvPr/>
        </p:nvPicPr>
        <p:blipFill rotWithShape="1">
          <a:blip r:embed="rId2">
            <a:alphaModFix/>
          </a:blip>
          <a:srcRect l="7552"/>
          <a:stretch/>
        </p:blipFill>
        <p:spPr>
          <a:xfrm>
            <a:off x="-600" y="660750"/>
            <a:ext cx="12191499" cy="49330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08E3C5AF-A241-2CB0-F39C-D68B801240FA}"/>
              </a:ext>
            </a:extLst>
          </p:cNvPr>
          <p:cNvSpPr/>
          <p:nvPr/>
        </p:nvSpPr>
        <p:spPr>
          <a:xfrm>
            <a:off x="-4914" y="1151467"/>
            <a:ext cx="10280290" cy="978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FECF10DE-E473-715B-9F58-8D3DDD958AEE}"/>
              </a:ext>
            </a:extLst>
          </p:cNvPr>
          <p:cNvSpPr txBox="1">
            <a:spLocks noGrp="1"/>
          </p:cNvSpPr>
          <p:nvPr/>
        </p:nvSpPr>
        <p:spPr>
          <a:xfrm>
            <a:off x="381000" y="1410021"/>
            <a:ext cx="10370314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dirty="0">
                <a:solidFill>
                  <a:schemeClr val="bg2"/>
                </a:solidFill>
              </a:rPr>
              <a:t>CBEE Club hosts </a:t>
            </a:r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B5095720-9C93-23F6-2F72-BB5C44E9D76B}"/>
              </a:ext>
            </a:extLst>
          </p:cNvPr>
          <p:cNvSpPr/>
          <p:nvPr/>
        </p:nvSpPr>
        <p:spPr>
          <a:xfrm>
            <a:off x="-850" y="-6000"/>
            <a:ext cx="12192000" cy="66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D9D3998B-8525-90E8-5EE7-AEB0029273EC}"/>
              </a:ext>
            </a:extLst>
          </p:cNvPr>
          <p:cNvSpPr txBox="1">
            <a:spLocks noGrp="1"/>
          </p:cNvSpPr>
          <p:nvPr/>
        </p:nvSpPr>
        <p:spPr>
          <a:xfrm>
            <a:off x="216976" y="175647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8F992A-4252-EC30-A804-D8F061C7C191}"/>
              </a:ext>
            </a:extLst>
          </p:cNvPr>
          <p:cNvSpPr/>
          <p:nvPr/>
        </p:nvSpPr>
        <p:spPr>
          <a:xfrm>
            <a:off x="298505" y="2597903"/>
            <a:ext cx="11594479" cy="264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F7254195-5846-C50C-9CB8-399682264AFD}"/>
              </a:ext>
            </a:extLst>
          </p:cNvPr>
          <p:cNvSpPr txBox="1"/>
          <p:nvPr/>
        </p:nvSpPr>
        <p:spPr>
          <a:xfrm>
            <a:off x="381000" y="2741434"/>
            <a:ext cx="11512494" cy="334450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>
              <a:spcBef>
                <a:spcPts val="1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Jan. 11 @ 5:00 pm </a:t>
            </a:r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https://bit.ly/EECSWebWed</a:t>
            </a:r>
            <a:r>
              <a:rPr lang="en-US" sz="32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 </a:t>
            </a:r>
            <a:endParaRPr lang="en-US" sz="3200" b="1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50800">
              <a:spcBef>
                <a:spcPts val="1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Webinar Thursday – Live on Zoom</a:t>
            </a:r>
            <a:endParaRPr lang="en-US" dirty="0">
              <a:solidFill>
                <a:srgbClr val="D73F09"/>
              </a:solidFill>
              <a:latin typeface="Calibri"/>
              <a:ea typeface="Calibri"/>
              <a:cs typeface="Arial"/>
            </a:endParaRPr>
          </a:p>
          <a:p>
            <a:pPr marL="50800">
              <a:spcBef>
                <a:spcPts val="10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Wants to meet: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Engineering + Chemistry + Physics</a:t>
            </a:r>
          </a:p>
          <a:p>
            <a:pPr marL="50800">
              <a:spcBef>
                <a:spcPts val="1000"/>
              </a:spcBef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Register on Handshake.</a:t>
            </a:r>
            <a:endParaRPr lang="en-US" sz="3200" dirty="0">
              <a:solidFill>
                <a:srgbClr val="000000"/>
              </a:solidFill>
              <a:cs typeface="Arial"/>
            </a:endParaRPr>
          </a:p>
          <a:p>
            <a:pPr marL="457200" indent="-406400">
              <a:spcBef>
                <a:spcPts val="1000"/>
              </a:spcBef>
              <a:buFont typeface="Arial"/>
              <a:buChar char="•"/>
            </a:pPr>
            <a:endParaRPr lang="en-US" sz="3200" b="1" dirty="0">
              <a:solidFill>
                <a:srgbClr val="000000"/>
              </a:solidFill>
              <a:cs typeface="Arial"/>
            </a:endParaRPr>
          </a:p>
          <a:p>
            <a:endParaRPr lang="en-US" dirty="0">
              <a:solidFill>
                <a:srgbClr val="D73F09"/>
              </a:solidFill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B80CE16-C20A-49F9-A8EB-BCB6FA494C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1576" y="1165064"/>
            <a:ext cx="2216511" cy="8650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60E07C-1D55-46CC-9918-E29E083117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1200" y="2933426"/>
            <a:ext cx="2044390" cy="204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2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rgbClr val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Rufina</vt:lpstr>
      <vt:lpstr>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399</cp:revision>
  <dcterms:created xsi:type="dcterms:W3CDTF">2012-08-24T00:53:15Z</dcterms:created>
  <dcterms:modified xsi:type="dcterms:W3CDTF">2024-01-08T10:09:26Z</dcterms:modified>
</cp:coreProperties>
</file>