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8" r:id="rId2"/>
  </p:sldMasterIdLst>
  <p:notesMasterIdLst>
    <p:notesMasterId r:id="rId5"/>
  </p:notes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>
      <p:cViewPr varScale="1">
        <p:scale>
          <a:sx n="56" d="100"/>
          <a:sy n="56" d="100"/>
        </p:scale>
        <p:origin x="408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 userDrawn="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DD15F-E18B-0FBA-C15C-38DD5425AFB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400" y="24384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92591" y="5745031"/>
            <a:ext cx="3006818" cy="960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85;p1">
            <a:extLst>
              <a:ext uri="{FF2B5EF4-FFF2-40B4-BE49-F238E27FC236}">
                <a16:creationId xmlns:a16="http://schemas.microsoft.com/office/drawing/2014/main" id="{F5F50ABB-41D5-4107-E650-9AA55710375C}"/>
              </a:ext>
            </a:extLst>
          </p:cNvPr>
          <p:cNvPicPr preferRelativeResize="0">
            <a:picLocks noGrp="1"/>
          </p:cNvPicPr>
          <p:nvPr userDrawn="1"/>
        </p:nvPicPr>
        <p:blipFill rotWithShape="1">
          <a:blip r:embed="rId3">
            <a:alphaModFix amt="43000"/>
          </a:blip>
          <a:srcRect l="7552"/>
          <a:stretch/>
        </p:blipFill>
        <p:spPr>
          <a:xfrm>
            <a:off x="-472160" y="515237"/>
            <a:ext cx="12740360" cy="511986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/>
          <p:nvPr/>
        </p:nvSpPr>
        <p:spPr>
          <a:xfrm>
            <a:off x="-76200" y="5587320"/>
            <a:ext cx="123444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29156" y="990600"/>
            <a:ext cx="10392356" cy="11251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762000" y="1337440"/>
            <a:ext cx="8991600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Feb. 25 Intel Day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61412" y="-5352"/>
            <a:ext cx="12314821" cy="674133"/>
          </a:xfrm>
          <a:prstGeom prst="rect">
            <a:avLst/>
          </a:prstGeom>
          <a:solidFill>
            <a:schemeClr val="dk1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995914" y="223997"/>
            <a:ext cx="10200167" cy="550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600" b="1" dirty="0">
                <a:solidFill>
                  <a:schemeClr val="lt1"/>
                </a:solidFill>
              </a:rPr>
              <a:t>College of Engineering</a:t>
            </a:r>
            <a:endParaRPr sz="24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-29156" y="2625559"/>
            <a:ext cx="12391521" cy="2572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3581400" y="2973299"/>
            <a:ext cx="5889331" cy="187743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9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Group info sessions </a:t>
            </a:r>
          </a:p>
          <a:p>
            <a:pPr marL="50800"/>
            <a:r>
              <a:rPr lang="en-US" sz="29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RESERVE YOUR SEAT</a:t>
            </a:r>
            <a:r>
              <a:rPr lang="en-US" sz="29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Engineering + Science BS/MS/PhD</a:t>
            </a:r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DFA91E9-9175-F840-FE1D-1BF2501F4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491" y="5791200"/>
            <a:ext cx="2789017" cy="892209"/>
          </a:xfrm>
          <a:prstGeom prst="rect">
            <a:avLst/>
          </a:prstGeom>
        </p:spPr>
      </p:pic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F8C2AEF5-28ED-43DB-16A1-49AAD7000C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3581"/>
            <a:ext cx="2137447" cy="2137447"/>
          </a:xfrm>
          <a:prstGeom prst="rect">
            <a:avLst/>
          </a:prstGeom>
        </p:spPr>
      </p:pic>
      <p:pic>
        <p:nvPicPr>
          <p:cNvPr id="4" name="Picture 3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4BA9F3B5-A068-C0F4-AB9E-9E33B76867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100" y="2730917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-29156" y="990600"/>
            <a:ext cx="11459156" cy="1395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465667" y="1472571"/>
            <a:ext cx="10430933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Feb. 25 CBEE Club hosts Intel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0"/>
            <a:ext cx="12314821" cy="674133"/>
          </a:xfrm>
          <a:prstGeom prst="rect">
            <a:avLst/>
          </a:prstGeom>
          <a:solidFill>
            <a:schemeClr val="dk1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855260" y="214897"/>
            <a:ext cx="10058400" cy="56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600" b="1" dirty="0">
                <a:solidFill>
                  <a:schemeClr val="lt1"/>
                </a:solidFill>
              </a:rPr>
              <a:t>College of Engineering</a:t>
            </a:r>
            <a:endParaRPr lang="en-US" sz="24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-99761" y="2702967"/>
            <a:ext cx="12391521" cy="2572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3156043" y="3048000"/>
            <a:ext cx="7664357" cy="181588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8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STEM Majors - Info Session</a:t>
            </a:r>
          </a:p>
          <a:p>
            <a:pPr marL="50800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REGISTER ON HANDSHAKE</a:t>
            </a:r>
          </a:p>
          <a:p>
            <a:pPr marL="50800"/>
            <a:r>
              <a:rPr lang="en-US" sz="28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Feb. 25 @ 6 pm </a:t>
            </a:r>
          </a:p>
          <a:p>
            <a:pPr marL="50800"/>
            <a:r>
              <a:rPr lang="en-US" sz="28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In-person + Zoom</a:t>
            </a:r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DFA91E9-9175-F840-FE1D-1BF2501F4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491" y="5791200"/>
            <a:ext cx="2789017" cy="892209"/>
          </a:xfrm>
          <a:prstGeom prst="rect">
            <a:avLst/>
          </a:prstGeom>
        </p:spPr>
      </p:pic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07D74F56-84D4-B2E7-F389-A0288445F5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31344"/>
            <a:ext cx="2242698" cy="2242698"/>
          </a:xfrm>
          <a:prstGeom prst="rect">
            <a:avLst/>
          </a:prstGeom>
        </p:spPr>
      </p:pic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6CFA87F-802C-4349-F118-93F5F097EA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2" t="21745" r="26242" b="50477"/>
          <a:stretch/>
        </p:blipFill>
        <p:spPr>
          <a:xfrm>
            <a:off x="9200384" y="2835893"/>
            <a:ext cx="2454804" cy="245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6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Georgia</vt:lpstr>
      <vt:lpstr>Rufina</vt:lpstr>
      <vt:lpstr>Verdana</vt:lpstr>
      <vt:lpstr>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2025-02-06T01:12:47Z</dcterms:modified>
</cp:coreProperties>
</file>