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8" r:id="rId2"/>
  </p:sldMasterIdLst>
  <p:notesMasterIdLst>
    <p:notesMasterId r:id="rId6"/>
  </p:notesMasterIdLst>
  <p:sldIdLst>
    <p:sldId id="258" r:id="rId3"/>
    <p:sldId id="259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30" y="4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Full Image 1">
  <p:cSld name="Title Slide - Full Imag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/>
          <p:nvPr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5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7"/>
          <p:cNvSpPr/>
          <p:nvPr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066801" y="1637759"/>
            <a:ext cx="5375563" cy="348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60782" y="5692095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White - No Cres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White - No Crest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Black" type="title">
  <p:cSld name="TITL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2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39152" y="5493828"/>
            <a:ext cx="3314705" cy="105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range - No Crest">
  <p:cSld name="Title Slide - Orange - No Cres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6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9" name="Google Shape;4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6686" y="5493964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White - No Crest">
  <p:cSld name="Title Slide - White - No Cre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50396" y="5347019"/>
            <a:ext cx="3483016" cy="1433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- White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Georgia"/>
              <a:buNone/>
              <a:defRPr sz="4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2000"/>
              <a:buNone/>
              <a:defRPr sz="1500">
                <a:solidFill>
                  <a:srgbClr val="E290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800"/>
              <a:buNone/>
              <a:defRPr sz="1350">
                <a:solidFill>
                  <a:srgbClr val="E290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- White - No Crest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 - White - No Cres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 - White - No Cres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1" y="209552"/>
            <a:ext cx="11725275" cy="6429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fina"/>
              <a:buNone/>
              <a:defRPr sz="4400" b="1" i="0" u="none" strike="noStrike" cap="none">
                <a:solidFill>
                  <a:schemeClr val="lt1"/>
                </a:solidFill>
                <a:latin typeface="Rufina"/>
                <a:ea typeface="Rufina"/>
                <a:cs typeface="Rufina"/>
                <a:sym typeface="Rufi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| </a:t>
            </a:r>
            <a:fld id="{00000000-1234-1234-1234-123412341234}" type="slidenum">
              <a:rPr lang="en-US" smtClean="0"/>
              <a:p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hyperlink" Target="https://bit.ly/ResumeDa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EECSWebWed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EECSWebWed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 descr="A blue and white logo&#10;&#10;Description automatically generated">
            <a:extLst>
              <a:ext uri="{FF2B5EF4-FFF2-40B4-BE49-F238E27FC236}">
                <a16:creationId xmlns:a16="http://schemas.microsoft.com/office/drawing/2014/main" id="{0ED07505-3FD1-1E22-04F0-7954D253067F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2"/>
          <a:srcRect t="27083" b="27083"/>
          <a:stretch/>
        </p:blipFill>
        <p:spPr>
          <a:xfrm>
            <a:off x="5143500" y="1841500"/>
            <a:ext cx="1905000" cy="1905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99D12-0072-0F0E-7D20-4A4D6F38B911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57000" y="6226175"/>
            <a:ext cx="635000" cy="365125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5" name="Google Shape;85;p1">
            <a:extLst>
              <a:ext uri="{FF2B5EF4-FFF2-40B4-BE49-F238E27FC236}">
                <a16:creationId xmlns:a16="http://schemas.microsoft.com/office/drawing/2014/main" id="{0F229FAA-5CEB-DF5B-7D6B-8482151AE1E4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3">
            <a:alphaModFix/>
          </a:blip>
          <a:srcRect l="7552"/>
          <a:stretch/>
        </p:blipFill>
        <p:spPr>
          <a:xfrm>
            <a:off x="23213" y="660750"/>
            <a:ext cx="12191499" cy="49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5419" y="1272083"/>
            <a:ext cx="6044211" cy="139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3297919" y="1638124"/>
            <a:ext cx="2769149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0" dirty="0">
                <a:solidFill>
                  <a:schemeClr val="bg2"/>
                </a:solidFill>
              </a:rPr>
              <a:t>Day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22963" y="-6000"/>
            <a:ext cx="12192000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240789" y="175647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>
                <a:solidFill>
                  <a:schemeClr val="lt1"/>
                </a:solidFill>
              </a:rPr>
              <a:t>School of Electrical Engineering and Computer Science</a:t>
            </a:r>
            <a:endParaRPr sz="2200" b="1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421482" y="2946797"/>
            <a:ext cx="11389518" cy="23872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381000" y="3084385"/>
            <a:ext cx="9836944" cy="2195473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>
              <a:spcBef>
                <a:spcPts val="1000"/>
              </a:spcBef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October 9 @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11:00 am – 2:00 pm </a:t>
            </a:r>
          </a:p>
          <a:p>
            <a:pPr marL="50800">
              <a:spcBef>
                <a:spcPts val="1000"/>
              </a:spcBef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Wants to meet: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1) Chemical Engineering, 2) Chemistry, 3) Computer Science, 4) Data Science, 5) Electrical Computer Engineering, 6) Materials Science,     7) Mechanical Engineering, 8) Physics</a:t>
            </a:r>
            <a:endParaRPr lang="en-US" sz="2400" b="1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50800">
              <a:spcBef>
                <a:spcPts val="1000"/>
              </a:spcBef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Register + Apply @ </a:t>
            </a:r>
            <a:r>
              <a:rPr lang="en-US" sz="2400" dirty="0">
                <a:solidFill>
                  <a:srgbClr val="0070C0"/>
                </a:solidFill>
                <a:latin typeface="Calibri"/>
                <a:ea typeface="Calibri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https://bit.ly/ResumeDay</a:t>
            </a:r>
            <a:r>
              <a:rPr lang="en-US" sz="2400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C7B0FE-B768-6C77-A35F-5888A358FB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1374687"/>
            <a:ext cx="2612232" cy="1019461"/>
          </a:xfrm>
          <a:prstGeom prst="rect">
            <a:avLst/>
          </a:prstGeom>
        </p:spPr>
      </p:pic>
      <p:pic>
        <p:nvPicPr>
          <p:cNvPr id="6" name="Picture 5" descr="A qr code with a letter b&#10;&#10;Description automatically generated">
            <a:extLst>
              <a:ext uri="{FF2B5EF4-FFF2-40B4-BE49-F238E27FC236}">
                <a16:creationId xmlns:a16="http://schemas.microsoft.com/office/drawing/2014/main" id="{1467592A-E837-AE94-E448-F6EA8E3992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6000" y="3197835"/>
            <a:ext cx="1956665" cy="196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85;p1">
            <a:extLst>
              <a:ext uri="{FF2B5EF4-FFF2-40B4-BE49-F238E27FC236}">
                <a16:creationId xmlns:a16="http://schemas.microsoft.com/office/drawing/2014/main" id="{F291A492-3F8B-8FC0-8901-737E29222EA3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2">
            <a:alphaModFix/>
          </a:blip>
          <a:srcRect l="7552"/>
          <a:stretch/>
        </p:blipFill>
        <p:spPr>
          <a:xfrm>
            <a:off x="-600" y="660750"/>
            <a:ext cx="12191499" cy="49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6;p1">
            <a:extLst>
              <a:ext uri="{FF2B5EF4-FFF2-40B4-BE49-F238E27FC236}">
                <a16:creationId xmlns:a16="http://schemas.microsoft.com/office/drawing/2014/main" id="{08E3C5AF-A241-2CB0-F39C-D68B801240FA}"/>
              </a:ext>
            </a:extLst>
          </p:cNvPr>
          <p:cNvSpPr/>
          <p:nvPr/>
        </p:nvSpPr>
        <p:spPr>
          <a:xfrm>
            <a:off x="-4915" y="1163951"/>
            <a:ext cx="11594479" cy="1074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FECF10DE-E473-715B-9F58-8D3DDD958AEE}"/>
              </a:ext>
            </a:extLst>
          </p:cNvPr>
          <p:cNvSpPr txBox="1">
            <a:spLocks noGrp="1"/>
          </p:cNvSpPr>
          <p:nvPr/>
        </p:nvSpPr>
        <p:spPr>
          <a:xfrm>
            <a:off x="221486" y="1502713"/>
            <a:ext cx="10370314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dirty="0">
                <a:solidFill>
                  <a:schemeClr val="bg2"/>
                </a:solidFill>
              </a:rPr>
              <a:t>HKN hosts Engineering is Everywhere   </a:t>
            </a:r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B5095720-9C93-23F6-2F72-BB5C44E9D76B}"/>
              </a:ext>
            </a:extLst>
          </p:cNvPr>
          <p:cNvSpPr/>
          <p:nvPr/>
        </p:nvSpPr>
        <p:spPr>
          <a:xfrm>
            <a:off x="-850" y="-6000"/>
            <a:ext cx="12192000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89;p1">
            <a:extLst>
              <a:ext uri="{FF2B5EF4-FFF2-40B4-BE49-F238E27FC236}">
                <a16:creationId xmlns:a16="http://schemas.microsoft.com/office/drawing/2014/main" id="{D9D3998B-8525-90E8-5EE7-AEB0029273EC}"/>
              </a:ext>
            </a:extLst>
          </p:cNvPr>
          <p:cNvSpPr txBox="1">
            <a:spLocks noGrp="1"/>
          </p:cNvSpPr>
          <p:nvPr/>
        </p:nvSpPr>
        <p:spPr>
          <a:xfrm>
            <a:off x="216976" y="175647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>
                <a:solidFill>
                  <a:schemeClr val="lt1"/>
                </a:solidFill>
              </a:rPr>
              <a:t>School of Electrical Engineering and Computer Science</a:t>
            </a:r>
            <a:endParaRPr sz="2200" b="1">
              <a:solidFill>
                <a:schemeClr val="l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8F992A-4252-EC30-A804-D8F061C7C191}"/>
              </a:ext>
            </a:extLst>
          </p:cNvPr>
          <p:cNvSpPr/>
          <p:nvPr/>
        </p:nvSpPr>
        <p:spPr>
          <a:xfrm>
            <a:off x="298505" y="2597903"/>
            <a:ext cx="11594479" cy="264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F7254195-5846-C50C-9CB8-399682264AFD}"/>
              </a:ext>
            </a:extLst>
          </p:cNvPr>
          <p:cNvSpPr txBox="1"/>
          <p:nvPr/>
        </p:nvSpPr>
        <p:spPr>
          <a:xfrm>
            <a:off x="381000" y="2741434"/>
            <a:ext cx="11512494" cy="334450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>
              <a:spcBef>
                <a:spcPts val="1000"/>
              </a:spcBef>
            </a:pP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October 9 @ 5:00 pm, KEC 1003 or Zoom</a:t>
            </a:r>
            <a:endParaRPr lang="en-US" dirty="0">
              <a:solidFill>
                <a:srgbClr val="D73F09"/>
              </a:solidFill>
              <a:latin typeface="Calibri"/>
              <a:ea typeface="Calibri"/>
              <a:cs typeface="Arial"/>
            </a:endParaRPr>
          </a:p>
          <a:p>
            <a:pPr marL="50800">
              <a:spcBef>
                <a:spcPts val="1000"/>
              </a:spcBef>
            </a:pPr>
            <a:r>
              <a:rPr lang="en-US" sz="3200" dirty="0">
                <a:solidFill>
                  <a:srgbClr val="0070C0"/>
                </a:solidFill>
                <a:latin typeface="Calibri"/>
                <a:ea typeface="Calibri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https://bit.ly/EECSWebWed</a:t>
            </a:r>
            <a:r>
              <a:rPr lang="en-US" sz="3200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 </a:t>
            </a:r>
          </a:p>
          <a:p>
            <a:pPr marL="50800">
              <a:spcBef>
                <a:spcPts val="1000"/>
              </a:spcBef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All College of Engineering + College of Science majors </a:t>
            </a:r>
          </a:p>
          <a:p>
            <a:pPr marL="50800">
              <a:spcBef>
                <a:spcPts val="1000"/>
              </a:spcBef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To attend in person, register on Handshake.</a:t>
            </a:r>
            <a:endParaRPr lang="en-US" sz="3200" dirty="0">
              <a:solidFill>
                <a:srgbClr val="000000"/>
              </a:solidFill>
              <a:cs typeface="Arial"/>
            </a:endParaRPr>
          </a:p>
          <a:p>
            <a:pPr marL="457200" indent="-406400">
              <a:spcBef>
                <a:spcPts val="1000"/>
              </a:spcBef>
              <a:buFont typeface="Arial"/>
              <a:buChar char="•"/>
            </a:pPr>
            <a:endParaRPr lang="en-US" sz="3200" b="1" dirty="0">
              <a:solidFill>
                <a:srgbClr val="000000"/>
              </a:solidFill>
              <a:cs typeface="Arial"/>
            </a:endParaRPr>
          </a:p>
          <a:p>
            <a:endParaRPr lang="en-US" dirty="0">
              <a:solidFill>
                <a:srgbClr val="D73F09"/>
              </a:solidFill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2500D7-C5F6-7C38-48E5-6426594387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2362" y="2680685"/>
            <a:ext cx="1754094" cy="175409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B80CE16-C20A-49F9-A8EB-BCB6FA494C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3088" y="1373824"/>
            <a:ext cx="1817676" cy="70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62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85;p1">
            <a:extLst>
              <a:ext uri="{FF2B5EF4-FFF2-40B4-BE49-F238E27FC236}">
                <a16:creationId xmlns:a16="http://schemas.microsoft.com/office/drawing/2014/main" id="{F291A492-3F8B-8FC0-8901-737E29222EA3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2">
            <a:alphaModFix/>
          </a:blip>
          <a:srcRect l="7552"/>
          <a:stretch/>
        </p:blipFill>
        <p:spPr>
          <a:xfrm>
            <a:off x="-600" y="660750"/>
            <a:ext cx="12191499" cy="49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6;p1">
            <a:extLst>
              <a:ext uri="{FF2B5EF4-FFF2-40B4-BE49-F238E27FC236}">
                <a16:creationId xmlns:a16="http://schemas.microsoft.com/office/drawing/2014/main" id="{08E3C5AF-A241-2CB0-F39C-D68B801240FA}"/>
              </a:ext>
            </a:extLst>
          </p:cNvPr>
          <p:cNvSpPr/>
          <p:nvPr/>
        </p:nvSpPr>
        <p:spPr>
          <a:xfrm>
            <a:off x="-4915" y="1163951"/>
            <a:ext cx="11781371" cy="893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FECF10DE-E473-715B-9F58-8D3DDD958AEE}"/>
              </a:ext>
            </a:extLst>
          </p:cNvPr>
          <p:cNvSpPr txBox="1">
            <a:spLocks noGrp="1"/>
          </p:cNvSpPr>
          <p:nvPr/>
        </p:nvSpPr>
        <p:spPr>
          <a:xfrm>
            <a:off x="415544" y="1327650"/>
            <a:ext cx="10370314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dirty="0">
                <a:solidFill>
                  <a:schemeClr val="bg2"/>
                </a:solidFill>
              </a:rPr>
              <a:t>CBEE Club – Engineering </a:t>
            </a:r>
            <a:r>
              <a:rPr lang="en-US" sz="4000">
                <a:solidFill>
                  <a:schemeClr val="bg2"/>
                </a:solidFill>
              </a:rPr>
              <a:t>is Everywhere!</a:t>
            </a:r>
            <a:endParaRPr lang="en-US" sz="4000" dirty="0">
              <a:solidFill>
                <a:schemeClr val="bg2"/>
              </a:solidFill>
            </a:endParaRPr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B5095720-9C93-23F6-2F72-BB5C44E9D76B}"/>
              </a:ext>
            </a:extLst>
          </p:cNvPr>
          <p:cNvSpPr/>
          <p:nvPr/>
        </p:nvSpPr>
        <p:spPr>
          <a:xfrm>
            <a:off x="-850" y="-6000"/>
            <a:ext cx="12192000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89;p1">
            <a:extLst>
              <a:ext uri="{FF2B5EF4-FFF2-40B4-BE49-F238E27FC236}">
                <a16:creationId xmlns:a16="http://schemas.microsoft.com/office/drawing/2014/main" id="{D9D3998B-8525-90E8-5EE7-AEB0029273EC}"/>
              </a:ext>
            </a:extLst>
          </p:cNvPr>
          <p:cNvSpPr txBox="1">
            <a:spLocks noGrp="1"/>
          </p:cNvSpPr>
          <p:nvPr/>
        </p:nvSpPr>
        <p:spPr>
          <a:xfrm>
            <a:off x="216976" y="175647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>
                <a:solidFill>
                  <a:schemeClr val="lt1"/>
                </a:solidFill>
              </a:rPr>
              <a:t>School of Electrical Engineering and Computer Science</a:t>
            </a:r>
            <a:endParaRPr sz="2200" b="1">
              <a:solidFill>
                <a:schemeClr val="l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8F992A-4252-EC30-A804-D8F061C7C191}"/>
              </a:ext>
            </a:extLst>
          </p:cNvPr>
          <p:cNvSpPr/>
          <p:nvPr/>
        </p:nvSpPr>
        <p:spPr>
          <a:xfrm>
            <a:off x="298505" y="2597903"/>
            <a:ext cx="11594479" cy="264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F7254195-5846-C50C-9CB8-399682264AFD}"/>
              </a:ext>
            </a:extLst>
          </p:cNvPr>
          <p:cNvSpPr txBox="1"/>
          <p:nvPr/>
        </p:nvSpPr>
        <p:spPr>
          <a:xfrm>
            <a:off x="381000" y="2741434"/>
            <a:ext cx="11512494" cy="334450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>
              <a:spcBef>
                <a:spcPts val="1000"/>
              </a:spcBef>
            </a:pP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October 11 </a:t>
            </a:r>
            <a:r>
              <a:rPr lang="en-US" sz="3200" b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@ noon </a:t>
            </a: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pm, KEC 1003 or Zoom</a:t>
            </a:r>
            <a:endParaRPr lang="en-US" dirty="0">
              <a:solidFill>
                <a:srgbClr val="D73F09"/>
              </a:solidFill>
              <a:latin typeface="Calibri"/>
              <a:ea typeface="Calibri"/>
              <a:cs typeface="Arial"/>
            </a:endParaRPr>
          </a:p>
          <a:p>
            <a:pPr marL="50800">
              <a:spcBef>
                <a:spcPts val="1000"/>
              </a:spcBef>
            </a:pPr>
            <a:r>
              <a:rPr lang="en-US" sz="3200" dirty="0">
                <a:solidFill>
                  <a:srgbClr val="0070C0"/>
                </a:solidFill>
                <a:latin typeface="Calibri"/>
                <a:ea typeface="Calibri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https://bit.ly/EECSWebWed</a:t>
            </a:r>
            <a:r>
              <a:rPr lang="en-US" sz="3200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 </a:t>
            </a:r>
          </a:p>
          <a:p>
            <a:pPr marL="50800">
              <a:spcBef>
                <a:spcPts val="1000"/>
              </a:spcBef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Chemistry + CBEE + ECE +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MatSci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+ Physics majors </a:t>
            </a:r>
          </a:p>
          <a:p>
            <a:pPr marL="50800">
              <a:spcBef>
                <a:spcPts val="1000"/>
              </a:spcBef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Register on Handshake to attend in person.</a:t>
            </a:r>
            <a:endParaRPr lang="en-US" sz="3200" dirty="0">
              <a:solidFill>
                <a:srgbClr val="000000"/>
              </a:solidFill>
              <a:cs typeface="Arial"/>
            </a:endParaRPr>
          </a:p>
          <a:p>
            <a:pPr marL="457200" indent="-406400">
              <a:spcBef>
                <a:spcPts val="1000"/>
              </a:spcBef>
              <a:buFont typeface="Arial"/>
              <a:buChar char="•"/>
            </a:pPr>
            <a:endParaRPr lang="en-US" sz="3200" b="1" dirty="0">
              <a:solidFill>
                <a:srgbClr val="000000"/>
              </a:solidFill>
              <a:cs typeface="Arial"/>
            </a:endParaRPr>
          </a:p>
          <a:p>
            <a:endParaRPr lang="en-US" dirty="0">
              <a:solidFill>
                <a:srgbClr val="D73F09"/>
              </a:solidFill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2500D7-C5F6-7C38-48E5-6426594387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8811" y="3415738"/>
            <a:ext cx="1754094" cy="175409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B80CE16-C20A-49F9-A8EB-BCB6FA494C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8780" y="2706364"/>
            <a:ext cx="1817676" cy="70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402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rgbClr val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Rufina</vt:lpstr>
      <vt:lpstr>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399</cp:revision>
  <dcterms:created xsi:type="dcterms:W3CDTF">2012-08-24T00:53:15Z</dcterms:created>
  <dcterms:modified xsi:type="dcterms:W3CDTF">2023-10-02T20:50:27Z</dcterms:modified>
</cp:coreProperties>
</file>